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B9_70DDFBFB.xml" ContentType="application/vnd.ms-powerpoint.comments+xml"/>
  <Override PartName="/ppt/comments/modernComment_1BA_80375B1B.xml" ContentType="application/vnd.ms-powerpoint.comments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437" r:id="rId4"/>
    <p:sldId id="271" r:id="rId5"/>
    <p:sldId id="272" r:id="rId6"/>
    <p:sldId id="339" r:id="rId7"/>
    <p:sldId id="338" r:id="rId8"/>
    <p:sldId id="340" r:id="rId9"/>
    <p:sldId id="342" r:id="rId10"/>
    <p:sldId id="438" r:id="rId11"/>
    <p:sldId id="345" r:id="rId12"/>
    <p:sldId id="348" r:id="rId13"/>
    <p:sldId id="349" r:id="rId14"/>
    <p:sldId id="346" r:id="rId15"/>
    <p:sldId id="347" r:id="rId16"/>
    <p:sldId id="380" r:id="rId17"/>
    <p:sldId id="354" r:id="rId18"/>
    <p:sldId id="439" r:id="rId19"/>
    <p:sldId id="355" r:id="rId20"/>
    <p:sldId id="379" r:id="rId21"/>
    <p:sldId id="440" r:id="rId22"/>
    <p:sldId id="441" r:id="rId23"/>
    <p:sldId id="443" r:id="rId24"/>
    <p:sldId id="444" r:id="rId25"/>
    <p:sldId id="445" r:id="rId26"/>
    <p:sldId id="446" r:id="rId27"/>
    <p:sldId id="447" r:id="rId28"/>
    <p:sldId id="448" r:id="rId29"/>
    <p:sldId id="449" r:id="rId30"/>
    <p:sldId id="442" r:id="rId31"/>
    <p:sldId id="450" r:id="rId32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0E1E894-E557-48DE-8AE4-B8EF9604EF5A}">
          <p14:sldIdLst>
            <p14:sldId id="256"/>
            <p14:sldId id="257"/>
            <p14:sldId id="437"/>
            <p14:sldId id="271"/>
            <p14:sldId id="272"/>
            <p14:sldId id="339"/>
            <p14:sldId id="338"/>
            <p14:sldId id="340"/>
            <p14:sldId id="342"/>
            <p14:sldId id="438"/>
            <p14:sldId id="345"/>
            <p14:sldId id="348"/>
            <p14:sldId id="349"/>
            <p14:sldId id="346"/>
            <p14:sldId id="347"/>
            <p14:sldId id="380"/>
            <p14:sldId id="354"/>
            <p14:sldId id="439"/>
            <p14:sldId id="355"/>
            <p14:sldId id="379"/>
            <p14:sldId id="440"/>
            <p14:sldId id="441"/>
            <p14:sldId id="443"/>
          </p14:sldIdLst>
        </p14:section>
        <p14:section name="Data science recap" id="{1EA166D1-58DE-40C5-AC35-D6F5421CCD92}">
          <p14:sldIdLst>
            <p14:sldId id="444"/>
            <p14:sldId id="445"/>
            <p14:sldId id="446"/>
            <p14:sldId id="447"/>
            <p14:sldId id="448"/>
            <p14:sldId id="449"/>
            <p14:sldId id="442"/>
            <p14:sldId id="45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BAFAAE6-34CE-7141-4D76-217EEC6D3A76}" name="Jochen Mariën" initials="JM" userId="S::u0068647@thomasmore.be::a4f8d9ed-3895-4365-b2d5-9432cb8a20d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65EDBC-926C-4523-AEC3-CDF0F61930D3}" v="1" dt="2023-06-15T13:26:14.4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4044" autoAdjust="0"/>
  </p:normalViewPr>
  <p:slideViewPr>
    <p:cSldViewPr snapToGrid="0">
      <p:cViewPr varScale="1">
        <p:scale>
          <a:sx n="71" d="100"/>
          <a:sy n="71" d="100"/>
        </p:scale>
        <p:origin x="20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40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chen Mariën" userId="a4f8d9ed-3895-4365-b2d5-9432cb8a20d4" providerId="ADAL" clId="{5265EDBC-926C-4523-AEC3-CDF0F61930D3}"/>
    <pc:docChg chg="addSld modSld modSection">
      <pc:chgData name="Jochen Mariën" userId="a4f8d9ed-3895-4365-b2d5-9432cb8a20d4" providerId="ADAL" clId="{5265EDBC-926C-4523-AEC3-CDF0F61930D3}" dt="2023-06-15T13:27:08.773" v="179" actId="20577"/>
      <pc:docMkLst>
        <pc:docMk/>
      </pc:docMkLst>
      <pc:sldChg chg="modSp mod">
        <pc:chgData name="Jochen Mariën" userId="a4f8d9ed-3895-4365-b2d5-9432cb8a20d4" providerId="ADAL" clId="{5265EDBC-926C-4523-AEC3-CDF0F61930D3}" dt="2023-06-15T13:25:18.034" v="3" actId="20577"/>
        <pc:sldMkLst>
          <pc:docMk/>
          <pc:sldMk cId="1282777502" sldId="446"/>
        </pc:sldMkLst>
        <pc:spChg chg="mod">
          <ac:chgData name="Jochen Mariën" userId="a4f8d9ed-3895-4365-b2d5-9432cb8a20d4" providerId="ADAL" clId="{5265EDBC-926C-4523-AEC3-CDF0F61930D3}" dt="2023-06-15T13:25:18.034" v="3" actId="20577"/>
          <ac:spMkLst>
            <pc:docMk/>
            <pc:sldMk cId="1282777502" sldId="446"/>
            <ac:spMk id="2" creationId="{4D95B0DA-9B6C-697D-CF7E-A26FF7901007}"/>
          </ac:spMkLst>
        </pc:spChg>
      </pc:sldChg>
      <pc:sldChg chg="modSp new mod modNotesTx">
        <pc:chgData name="Jochen Mariën" userId="a4f8d9ed-3895-4365-b2d5-9432cb8a20d4" providerId="ADAL" clId="{5265EDBC-926C-4523-AEC3-CDF0F61930D3}" dt="2023-06-15T13:27:08.773" v="179" actId="20577"/>
        <pc:sldMkLst>
          <pc:docMk/>
          <pc:sldMk cId="3260732259" sldId="450"/>
        </pc:sldMkLst>
        <pc:spChg chg="mod">
          <ac:chgData name="Jochen Mariën" userId="a4f8d9ed-3895-4365-b2d5-9432cb8a20d4" providerId="ADAL" clId="{5265EDBC-926C-4523-AEC3-CDF0F61930D3}" dt="2023-06-15T13:26:03.737" v="46" actId="20577"/>
          <ac:spMkLst>
            <pc:docMk/>
            <pc:sldMk cId="3260732259" sldId="450"/>
            <ac:spMk id="2" creationId="{5E533778-9316-6EA1-83D7-264BE595047F}"/>
          </ac:spMkLst>
        </pc:spChg>
        <pc:spChg chg="mod">
          <ac:chgData name="Jochen Mariën" userId="a4f8d9ed-3895-4365-b2d5-9432cb8a20d4" providerId="ADAL" clId="{5265EDBC-926C-4523-AEC3-CDF0F61930D3}" dt="2023-06-15T13:27:05.100" v="178" actId="20577"/>
          <ac:spMkLst>
            <pc:docMk/>
            <pc:sldMk cId="3260732259" sldId="450"/>
            <ac:spMk id="3" creationId="{45AEBC15-D15B-DFA8-3FCE-F6589193E7AB}"/>
          </ac:spMkLst>
        </pc:spChg>
      </pc:sldChg>
    </pc:docChg>
  </pc:docChgLst>
  <pc:docChgLst>
    <pc:chgData name="Jochen Mariën" userId="a4f8d9ed-3895-4365-b2d5-9432cb8a20d4" providerId="ADAL" clId="{E85FCAB9-28AF-44CA-9256-1075F2E096CD}"/>
    <pc:docChg chg="custSel addSld modSld addSection modSection">
      <pc:chgData name="Jochen Mariën" userId="a4f8d9ed-3895-4365-b2d5-9432cb8a20d4" providerId="ADAL" clId="{E85FCAB9-28AF-44CA-9256-1075F2E096CD}" dt="2023-04-11T13:42:53.970" v="1364"/>
      <pc:docMkLst>
        <pc:docMk/>
      </pc:docMkLst>
      <pc:sldChg chg="modSp new mod">
        <pc:chgData name="Jochen Mariën" userId="a4f8d9ed-3895-4365-b2d5-9432cb8a20d4" providerId="ADAL" clId="{E85FCAB9-28AF-44CA-9256-1075F2E096CD}" dt="2023-03-31T12:24:44.032" v="32" actId="20577"/>
        <pc:sldMkLst>
          <pc:docMk/>
          <pc:sldMk cId="2220889550" sldId="256"/>
        </pc:sldMkLst>
        <pc:spChg chg="mod">
          <ac:chgData name="Jochen Mariën" userId="a4f8d9ed-3895-4365-b2d5-9432cb8a20d4" providerId="ADAL" clId="{E85FCAB9-28AF-44CA-9256-1075F2E096CD}" dt="2023-03-31T12:24:44.032" v="32" actId="20577"/>
          <ac:spMkLst>
            <pc:docMk/>
            <pc:sldMk cId="2220889550" sldId="256"/>
            <ac:spMk id="2" creationId="{91007B44-0E57-3194-9105-61E1B55F57BF}"/>
          </ac:spMkLst>
        </pc:spChg>
      </pc:sldChg>
      <pc:sldChg chg="addSp delSp modSp new mod modClrScheme chgLayout">
        <pc:chgData name="Jochen Mariën" userId="a4f8d9ed-3895-4365-b2d5-9432cb8a20d4" providerId="ADAL" clId="{E85FCAB9-28AF-44CA-9256-1075F2E096CD}" dt="2023-03-31T12:26:45.942" v="297" actId="20577"/>
        <pc:sldMkLst>
          <pc:docMk/>
          <pc:sldMk cId="3207179119" sldId="257"/>
        </pc:sldMkLst>
        <pc:spChg chg="del mod ord">
          <ac:chgData name="Jochen Mariën" userId="a4f8d9ed-3895-4365-b2d5-9432cb8a20d4" providerId="ADAL" clId="{E85FCAB9-28AF-44CA-9256-1075F2E096CD}" dt="2023-03-31T12:25:29.145" v="34" actId="700"/>
          <ac:spMkLst>
            <pc:docMk/>
            <pc:sldMk cId="3207179119" sldId="257"/>
            <ac:spMk id="2" creationId="{74EB17DB-B5C9-58F6-1609-33D1CF095982}"/>
          </ac:spMkLst>
        </pc:spChg>
        <pc:spChg chg="del mod ord">
          <ac:chgData name="Jochen Mariën" userId="a4f8d9ed-3895-4365-b2d5-9432cb8a20d4" providerId="ADAL" clId="{E85FCAB9-28AF-44CA-9256-1075F2E096CD}" dt="2023-03-31T12:25:29.145" v="34" actId="700"/>
          <ac:spMkLst>
            <pc:docMk/>
            <pc:sldMk cId="3207179119" sldId="257"/>
            <ac:spMk id="3" creationId="{DE4F80B4-739F-51F5-5C94-CC3EDCA98151}"/>
          </ac:spMkLst>
        </pc:spChg>
        <pc:spChg chg="add mod ord">
          <ac:chgData name="Jochen Mariën" userId="a4f8d9ed-3895-4365-b2d5-9432cb8a20d4" providerId="ADAL" clId="{E85FCAB9-28AF-44CA-9256-1075F2E096CD}" dt="2023-03-31T12:25:33.254" v="46" actId="20577"/>
          <ac:spMkLst>
            <pc:docMk/>
            <pc:sldMk cId="3207179119" sldId="257"/>
            <ac:spMk id="4" creationId="{6DBB483F-D333-E819-DD25-E072C9DEF200}"/>
          </ac:spMkLst>
        </pc:spChg>
        <pc:spChg chg="add mod ord">
          <ac:chgData name="Jochen Mariën" userId="a4f8d9ed-3895-4365-b2d5-9432cb8a20d4" providerId="ADAL" clId="{E85FCAB9-28AF-44CA-9256-1075F2E096CD}" dt="2023-03-31T12:26:45.942" v="297" actId="20577"/>
          <ac:spMkLst>
            <pc:docMk/>
            <pc:sldMk cId="3207179119" sldId="257"/>
            <ac:spMk id="5" creationId="{386D5E01-652C-D165-95CA-D4DBEBE966B6}"/>
          </ac:spMkLst>
        </pc:spChg>
      </pc:sldChg>
      <pc:sldChg chg="add">
        <pc:chgData name="Jochen Mariën" userId="a4f8d9ed-3895-4365-b2d5-9432cb8a20d4" providerId="ADAL" clId="{E85FCAB9-28AF-44CA-9256-1075F2E096CD}" dt="2023-03-31T12:27:13.851" v="298"/>
        <pc:sldMkLst>
          <pc:docMk/>
          <pc:sldMk cId="3904910193" sldId="271"/>
        </pc:sldMkLst>
      </pc:sldChg>
      <pc:sldChg chg="add">
        <pc:chgData name="Jochen Mariën" userId="a4f8d9ed-3895-4365-b2d5-9432cb8a20d4" providerId="ADAL" clId="{E85FCAB9-28AF-44CA-9256-1075F2E096CD}" dt="2023-03-31T12:27:13.851" v="298"/>
        <pc:sldMkLst>
          <pc:docMk/>
          <pc:sldMk cId="367929478" sldId="272"/>
        </pc:sldMkLst>
      </pc:sldChg>
      <pc:sldChg chg="add">
        <pc:chgData name="Jochen Mariën" userId="a4f8d9ed-3895-4365-b2d5-9432cb8a20d4" providerId="ADAL" clId="{E85FCAB9-28AF-44CA-9256-1075F2E096CD}" dt="2023-03-31T12:27:13.851" v="298"/>
        <pc:sldMkLst>
          <pc:docMk/>
          <pc:sldMk cId="2227782254" sldId="338"/>
        </pc:sldMkLst>
      </pc:sldChg>
      <pc:sldChg chg="add">
        <pc:chgData name="Jochen Mariën" userId="a4f8d9ed-3895-4365-b2d5-9432cb8a20d4" providerId="ADAL" clId="{E85FCAB9-28AF-44CA-9256-1075F2E096CD}" dt="2023-03-31T12:27:13.851" v="298"/>
        <pc:sldMkLst>
          <pc:docMk/>
          <pc:sldMk cId="2365834399" sldId="339"/>
        </pc:sldMkLst>
      </pc:sldChg>
      <pc:sldChg chg="add">
        <pc:chgData name="Jochen Mariën" userId="a4f8d9ed-3895-4365-b2d5-9432cb8a20d4" providerId="ADAL" clId="{E85FCAB9-28AF-44CA-9256-1075F2E096CD}" dt="2023-03-31T12:27:13.851" v="298"/>
        <pc:sldMkLst>
          <pc:docMk/>
          <pc:sldMk cId="852131718" sldId="340"/>
        </pc:sldMkLst>
      </pc:sldChg>
      <pc:sldChg chg="add modNotesTx">
        <pc:chgData name="Jochen Mariën" userId="a4f8d9ed-3895-4365-b2d5-9432cb8a20d4" providerId="ADAL" clId="{E85FCAB9-28AF-44CA-9256-1075F2E096CD}" dt="2023-03-31T12:28:56.216" v="394" actId="20577"/>
        <pc:sldMkLst>
          <pc:docMk/>
          <pc:sldMk cId="3901044813" sldId="342"/>
        </pc:sldMkLst>
      </pc:sldChg>
      <pc:sldChg chg="add">
        <pc:chgData name="Jochen Mariën" userId="a4f8d9ed-3895-4365-b2d5-9432cb8a20d4" providerId="ADAL" clId="{E85FCAB9-28AF-44CA-9256-1075F2E096CD}" dt="2023-03-31T12:28:34.143" v="303"/>
        <pc:sldMkLst>
          <pc:docMk/>
          <pc:sldMk cId="3686770930" sldId="345"/>
        </pc:sldMkLst>
      </pc:sldChg>
      <pc:sldChg chg="add">
        <pc:chgData name="Jochen Mariën" userId="a4f8d9ed-3895-4365-b2d5-9432cb8a20d4" providerId="ADAL" clId="{E85FCAB9-28AF-44CA-9256-1075F2E096CD}" dt="2023-03-31T12:28:34.143" v="303"/>
        <pc:sldMkLst>
          <pc:docMk/>
          <pc:sldMk cId="2971780815" sldId="346"/>
        </pc:sldMkLst>
      </pc:sldChg>
      <pc:sldChg chg="add">
        <pc:chgData name="Jochen Mariën" userId="a4f8d9ed-3895-4365-b2d5-9432cb8a20d4" providerId="ADAL" clId="{E85FCAB9-28AF-44CA-9256-1075F2E096CD}" dt="2023-03-31T12:28:34.143" v="303"/>
        <pc:sldMkLst>
          <pc:docMk/>
          <pc:sldMk cId="1670363739" sldId="347"/>
        </pc:sldMkLst>
      </pc:sldChg>
      <pc:sldChg chg="add">
        <pc:chgData name="Jochen Mariën" userId="a4f8d9ed-3895-4365-b2d5-9432cb8a20d4" providerId="ADAL" clId="{E85FCAB9-28AF-44CA-9256-1075F2E096CD}" dt="2023-03-31T12:28:34.143" v="303"/>
        <pc:sldMkLst>
          <pc:docMk/>
          <pc:sldMk cId="4187763590" sldId="348"/>
        </pc:sldMkLst>
      </pc:sldChg>
      <pc:sldChg chg="add">
        <pc:chgData name="Jochen Mariën" userId="a4f8d9ed-3895-4365-b2d5-9432cb8a20d4" providerId="ADAL" clId="{E85FCAB9-28AF-44CA-9256-1075F2E096CD}" dt="2023-03-31T12:28:34.143" v="303"/>
        <pc:sldMkLst>
          <pc:docMk/>
          <pc:sldMk cId="2000854339" sldId="349"/>
        </pc:sldMkLst>
      </pc:sldChg>
      <pc:sldChg chg="add">
        <pc:chgData name="Jochen Mariën" userId="a4f8d9ed-3895-4365-b2d5-9432cb8a20d4" providerId="ADAL" clId="{E85FCAB9-28AF-44CA-9256-1075F2E096CD}" dt="2023-03-31T12:28:34.143" v="303"/>
        <pc:sldMkLst>
          <pc:docMk/>
          <pc:sldMk cId="3843655313" sldId="354"/>
        </pc:sldMkLst>
      </pc:sldChg>
      <pc:sldChg chg="add">
        <pc:chgData name="Jochen Mariën" userId="a4f8d9ed-3895-4365-b2d5-9432cb8a20d4" providerId="ADAL" clId="{E85FCAB9-28AF-44CA-9256-1075F2E096CD}" dt="2023-03-31T12:28:34.143" v="303"/>
        <pc:sldMkLst>
          <pc:docMk/>
          <pc:sldMk cId="3453039529" sldId="355"/>
        </pc:sldMkLst>
      </pc:sldChg>
      <pc:sldChg chg="add">
        <pc:chgData name="Jochen Mariën" userId="a4f8d9ed-3895-4365-b2d5-9432cb8a20d4" providerId="ADAL" clId="{E85FCAB9-28AF-44CA-9256-1075F2E096CD}" dt="2023-03-31T12:28:34.143" v="303"/>
        <pc:sldMkLst>
          <pc:docMk/>
          <pc:sldMk cId="653891021" sldId="379"/>
        </pc:sldMkLst>
      </pc:sldChg>
      <pc:sldChg chg="add">
        <pc:chgData name="Jochen Mariën" userId="a4f8d9ed-3895-4365-b2d5-9432cb8a20d4" providerId="ADAL" clId="{E85FCAB9-28AF-44CA-9256-1075F2E096CD}" dt="2023-03-31T12:28:34.143" v="303"/>
        <pc:sldMkLst>
          <pc:docMk/>
          <pc:sldMk cId="3690148493" sldId="380"/>
        </pc:sldMkLst>
      </pc:sldChg>
      <pc:sldChg chg="modSp add mod">
        <pc:chgData name="Jochen Mariën" userId="a4f8d9ed-3895-4365-b2d5-9432cb8a20d4" providerId="ADAL" clId="{E85FCAB9-28AF-44CA-9256-1075F2E096CD}" dt="2023-03-31T12:27:25.447" v="302" actId="27636"/>
        <pc:sldMkLst>
          <pc:docMk/>
          <pc:sldMk cId="3711823348" sldId="437"/>
        </pc:sldMkLst>
        <pc:spChg chg="mod">
          <ac:chgData name="Jochen Mariën" userId="a4f8d9ed-3895-4365-b2d5-9432cb8a20d4" providerId="ADAL" clId="{E85FCAB9-28AF-44CA-9256-1075F2E096CD}" dt="2023-03-31T12:27:25.447" v="302" actId="27636"/>
          <ac:spMkLst>
            <pc:docMk/>
            <pc:sldMk cId="3711823348" sldId="437"/>
            <ac:spMk id="2" creationId="{99BA8464-E45C-4001-B712-7FC34BEA8AAE}"/>
          </ac:spMkLst>
        </pc:spChg>
      </pc:sldChg>
      <pc:sldChg chg="add">
        <pc:chgData name="Jochen Mariën" userId="a4f8d9ed-3895-4365-b2d5-9432cb8a20d4" providerId="ADAL" clId="{E85FCAB9-28AF-44CA-9256-1075F2E096CD}" dt="2023-03-31T12:28:34.143" v="303"/>
        <pc:sldMkLst>
          <pc:docMk/>
          <pc:sldMk cId="732553754" sldId="438"/>
        </pc:sldMkLst>
      </pc:sldChg>
      <pc:sldChg chg="add">
        <pc:chgData name="Jochen Mariën" userId="a4f8d9ed-3895-4365-b2d5-9432cb8a20d4" providerId="ADAL" clId="{E85FCAB9-28AF-44CA-9256-1075F2E096CD}" dt="2023-03-31T12:28:34.143" v="303"/>
        <pc:sldMkLst>
          <pc:docMk/>
          <pc:sldMk cId="996963296" sldId="439"/>
        </pc:sldMkLst>
      </pc:sldChg>
      <pc:sldChg chg="addSp delSp modSp new mod modClrScheme chgLayout">
        <pc:chgData name="Jochen Mariën" userId="a4f8d9ed-3895-4365-b2d5-9432cb8a20d4" providerId="ADAL" clId="{E85FCAB9-28AF-44CA-9256-1075F2E096CD}" dt="2023-03-31T12:30:23.623" v="420" actId="478"/>
        <pc:sldMkLst>
          <pc:docMk/>
          <pc:sldMk cId="1509118703" sldId="440"/>
        </pc:sldMkLst>
        <pc:spChg chg="del mod ord">
          <ac:chgData name="Jochen Mariën" userId="a4f8d9ed-3895-4365-b2d5-9432cb8a20d4" providerId="ADAL" clId="{E85FCAB9-28AF-44CA-9256-1075F2E096CD}" dt="2023-03-31T12:29:18.419" v="396" actId="700"/>
          <ac:spMkLst>
            <pc:docMk/>
            <pc:sldMk cId="1509118703" sldId="440"/>
            <ac:spMk id="2" creationId="{4F00854D-CCCE-0C08-A6BA-FE6EDDEE4753}"/>
          </ac:spMkLst>
        </pc:spChg>
        <pc:spChg chg="del mod ord">
          <ac:chgData name="Jochen Mariën" userId="a4f8d9ed-3895-4365-b2d5-9432cb8a20d4" providerId="ADAL" clId="{E85FCAB9-28AF-44CA-9256-1075F2E096CD}" dt="2023-03-31T12:29:18.419" v="396" actId="700"/>
          <ac:spMkLst>
            <pc:docMk/>
            <pc:sldMk cId="1509118703" sldId="440"/>
            <ac:spMk id="3" creationId="{BBA51F14-7461-4E29-6DF6-8306877F0906}"/>
          </ac:spMkLst>
        </pc:spChg>
        <pc:spChg chg="del">
          <ac:chgData name="Jochen Mariën" userId="a4f8d9ed-3895-4365-b2d5-9432cb8a20d4" providerId="ADAL" clId="{E85FCAB9-28AF-44CA-9256-1075F2E096CD}" dt="2023-03-31T12:29:18.419" v="396" actId="700"/>
          <ac:spMkLst>
            <pc:docMk/>
            <pc:sldMk cId="1509118703" sldId="440"/>
            <ac:spMk id="4" creationId="{D4577568-36DF-B3DB-2909-E85450466BC5}"/>
          </ac:spMkLst>
        </pc:spChg>
        <pc:spChg chg="add mod ord">
          <ac:chgData name="Jochen Mariën" userId="a4f8d9ed-3895-4365-b2d5-9432cb8a20d4" providerId="ADAL" clId="{E85FCAB9-28AF-44CA-9256-1075F2E096CD}" dt="2023-03-31T12:29:26.197" v="413" actId="20577"/>
          <ac:spMkLst>
            <pc:docMk/>
            <pc:sldMk cId="1509118703" sldId="440"/>
            <ac:spMk id="5" creationId="{0FFF720E-F973-E59C-C7FC-B226FB8E4DF4}"/>
          </ac:spMkLst>
        </pc:spChg>
        <pc:spChg chg="add del mod ord">
          <ac:chgData name="Jochen Mariën" userId="a4f8d9ed-3895-4365-b2d5-9432cb8a20d4" providerId="ADAL" clId="{E85FCAB9-28AF-44CA-9256-1075F2E096CD}" dt="2023-03-31T12:30:23.623" v="420" actId="478"/>
          <ac:spMkLst>
            <pc:docMk/>
            <pc:sldMk cId="1509118703" sldId="440"/>
            <ac:spMk id="6" creationId="{DDDFB547-E4BA-8B98-7CF9-5D223325AC67}"/>
          </ac:spMkLst>
        </pc:spChg>
        <pc:picChg chg="add mod">
          <ac:chgData name="Jochen Mariën" userId="a4f8d9ed-3895-4365-b2d5-9432cb8a20d4" providerId="ADAL" clId="{E85FCAB9-28AF-44CA-9256-1075F2E096CD}" dt="2023-03-31T12:30:19.171" v="419" actId="1076"/>
          <ac:picMkLst>
            <pc:docMk/>
            <pc:sldMk cId="1509118703" sldId="440"/>
            <ac:picMk id="8" creationId="{E1CF3FCB-79D8-06A7-4910-A6F0C35CD918}"/>
          </ac:picMkLst>
        </pc:picChg>
      </pc:sldChg>
      <pc:sldChg chg="modSp new mod addCm">
        <pc:chgData name="Jochen Mariën" userId="a4f8d9ed-3895-4365-b2d5-9432cb8a20d4" providerId="ADAL" clId="{E85FCAB9-28AF-44CA-9256-1075F2E096CD}" dt="2023-03-31T12:40:59.159" v="963"/>
        <pc:sldMkLst>
          <pc:docMk/>
          <pc:sldMk cId="1893596155" sldId="441"/>
        </pc:sldMkLst>
        <pc:spChg chg="mod">
          <ac:chgData name="Jochen Mariën" userId="a4f8d9ed-3895-4365-b2d5-9432cb8a20d4" providerId="ADAL" clId="{E85FCAB9-28AF-44CA-9256-1075F2E096CD}" dt="2023-03-31T12:32:43.261" v="428" actId="20577"/>
          <ac:spMkLst>
            <pc:docMk/>
            <pc:sldMk cId="1893596155" sldId="441"/>
            <ac:spMk id="2" creationId="{17269C72-A0A3-18D6-552B-C2B7AF5C82A0}"/>
          </ac:spMkLst>
        </pc:spChg>
        <pc:spChg chg="mod">
          <ac:chgData name="Jochen Mariën" userId="a4f8d9ed-3895-4365-b2d5-9432cb8a20d4" providerId="ADAL" clId="{E85FCAB9-28AF-44CA-9256-1075F2E096CD}" dt="2023-03-31T12:40:49.787" v="962" actId="207"/>
          <ac:spMkLst>
            <pc:docMk/>
            <pc:sldMk cId="1893596155" sldId="441"/>
            <ac:spMk id="3" creationId="{86AC51C0-01D4-F431-86D9-64E6DA0D5B5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Jochen Mariën" userId="a4f8d9ed-3895-4365-b2d5-9432cb8a20d4" providerId="ADAL" clId="{E85FCAB9-28AF-44CA-9256-1075F2E096CD}" dt="2023-03-31T12:40:59.159" v="963"/>
              <pc2:cmMkLst xmlns:pc2="http://schemas.microsoft.com/office/powerpoint/2019/9/main/command">
                <pc:docMk/>
                <pc:sldMk cId="1893596155" sldId="441"/>
                <pc2:cmMk id="{A985265B-2623-4541-964C-B7DAC26AE540}"/>
              </pc2:cmMkLst>
            </pc226:cmChg>
          </p:ext>
        </pc:extLst>
      </pc:sldChg>
      <pc:sldChg chg="modSp new mod addCm">
        <pc:chgData name="Jochen Mariën" userId="a4f8d9ed-3895-4365-b2d5-9432cb8a20d4" providerId="ADAL" clId="{E85FCAB9-28AF-44CA-9256-1075F2E096CD}" dt="2023-04-11T12:46:30.324" v="1012"/>
        <pc:sldMkLst>
          <pc:docMk/>
          <pc:sldMk cId="2151111451" sldId="442"/>
        </pc:sldMkLst>
        <pc:spChg chg="mod">
          <ac:chgData name="Jochen Mariën" userId="a4f8d9ed-3895-4365-b2d5-9432cb8a20d4" providerId="ADAL" clId="{E85FCAB9-28AF-44CA-9256-1075F2E096CD}" dt="2023-04-11T12:45:07.714" v="984" actId="20577"/>
          <ac:spMkLst>
            <pc:docMk/>
            <pc:sldMk cId="2151111451" sldId="442"/>
            <ac:spMk id="2" creationId="{4BA4488E-3F71-028E-0DAA-3FAA8FBE32DC}"/>
          </ac:spMkLst>
        </pc:spChg>
        <pc:spChg chg="mod">
          <ac:chgData name="Jochen Mariën" userId="a4f8d9ed-3895-4365-b2d5-9432cb8a20d4" providerId="ADAL" clId="{E85FCAB9-28AF-44CA-9256-1075F2E096CD}" dt="2023-04-11T12:45:20.229" v="1011"/>
          <ac:spMkLst>
            <pc:docMk/>
            <pc:sldMk cId="2151111451" sldId="442"/>
            <ac:spMk id="3" creationId="{6EFD5D03-3AF9-785C-18CC-4C55D3A9554C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Jochen Mariën" userId="a4f8d9ed-3895-4365-b2d5-9432cb8a20d4" providerId="ADAL" clId="{E85FCAB9-28AF-44CA-9256-1075F2E096CD}" dt="2023-04-11T12:46:30.324" v="1012"/>
              <pc2:cmMkLst xmlns:pc2="http://schemas.microsoft.com/office/powerpoint/2019/9/main/command">
                <pc:docMk/>
                <pc:sldMk cId="2151111451" sldId="442"/>
                <pc2:cmMk id="{BF23F682-F56C-4918-B6C6-D1DFD047EDCF}"/>
              </pc2:cmMkLst>
            </pc226:cmChg>
          </p:ext>
        </pc:extLst>
      </pc:sldChg>
      <pc:sldChg chg="modSp new mod">
        <pc:chgData name="Jochen Mariën" userId="a4f8d9ed-3895-4365-b2d5-9432cb8a20d4" providerId="ADAL" clId="{E85FCAB9-28AF-44CA-9256-1075F2E096CD}" dt="2023-04-11T13:31:29.955" v="1289" actId="20577"/>
        <pc:sldMkLst>
          <pc:docMk/>
          <pc:sldMk cId="2403712685" sldId="443"/>
        </pc:sldMkLst>
        <pc:spChg chg="mod">
          <ac:chgData name="Jochen Mariën" userId="a4f8d9ed-3895-4365-b2d5-9432cb8a20d4" providerId="ADAL" clId="{E85FCAB9-28AF-44CA-9256-1075F2E096CD}" dt="2023-04-11T13:30:35.913" v="1048" actId="20577"/>
          <ac:spMkLst>
            <pc:docMk/>
            <pc:sldMk cId="2403712685" sldId="443"/>
            <ac:spMk id="2" creationId="{69996A7C-E0BF-E943-D152-49F20FB149DD}"/>
          </ac:spMkLst>
        </pc:spChg>
        <pc:spChg chg="mod">
          <ac:chgData name="Jochen Mariën" userId="a4f8d9ed-3895-4365-b2d5-9432cb8a20d4" providerId="ADAL" clId="{E85FCAB9-28AF-44CA-9256-1075F2E096CD}" dt="2023-04-11T13:31:29.955" v="1289" actId="20577"/>
          <ac:spMkLst>
            <pc:docMk/>
            <pc:sldMk cId="2403712685" sldId="443"/>
            <ac:spMk id="3" creationId="{DEDF4E2F-D54A-5351-F8E2-C90E519CF200}"/>
          </ac:spMkLst>
        </pc:spChg>
      </pc:sldChg>
      <pc:sldChg chg="addSp delSp modSp new mod">
        <pc:chgData name="Jochen Mariën" userId="a4f8d9ed-3895-4365-b2d5-9432cb8a20d4" providerId="ADAL" clId="{E85FCAB9-28AF-44CA-9256-1075F2E096CD}" dt="2023-04-11T13:37:10.061" v="1307" actId="20577"/>
        <pc:sldMkLst>
          <pc:docMk/>
          <pc:sldMk cId="39801012" sldId="444"/>
        </pc:sldMkLst>
        <pc:spChg chg="mod">
          <ac:chgData name="Jochen Mariën" userId="a4f8d9ed-3895-4365-b2d5-9432cb8a20d4" providerId="ADAL" clId="{E85FCAB9-28AF-44CA-9256-1075F2E096CD}" dt="2023-04-11T13:37:10.061" v="1307" actId="20577"/>
          <ac:spMkLst>
            <pc:docMk/>
            <pc:sldMk cId="39801012" sldId="444"/>
            <ac:spMk id="2" creationId="{5A03191D-B1D2-6BA3-33E2-27132C423BBB}"/>
          </ac:spMkLst>
        </pc:spChg>
        <pc:spChg chg="del">
          <ac:chgData name="Jochen Mariën" userId="a4f8d9ed-3895-4365-b2d5-9432cb8a20d4" providerId="ADAL" clId="{E85FCAB9-28AF-44CA-9256-1075F2E096CD}" dt="2023-04-11T13:31:51.028" v="1292" actId="478"/>
          <ac:spMkLst>
            <pc:docMk/>
            <pc:sldMk cId="39801012" sldId="444"/>
            <ac:spMk id="3" creationId="{511608FB-4BB0-ADC8-1884-66B509831A13}"/>
          </ac:spMkLst>
        </pc:spChg>
        <pc:spChg chg="add mod">
          <ac:chgData name="Jochen Mariën" userId="a4f8d9ed-3895-4365-b2d5-9432cb8a20d4" providerId="ADAL" clId="{E85FCAB9-28AF-44CA-9256-1075F2E096CD}" dt="2023-04-11T13:31:58.689" v="1294" actId="1076"/>
          <ac:spMkLst>
            <pc:docMk/>
            <pc:sldMk cId="39801012" sldId="444"/>
            <ac:spMk id="7" creationId="{C031ECFA-FB24-9D12-7B3D-83CA26E4FCBB}"/>
          </ac:spMkLst>
        </pc:spChg>
        <pc:spChg chg="add mod">
          <ac:chgData name="Jochen Mariën" userId="a4f8d9ed-3895-4365-b2d5-9432cb8a20d4" providerId="ADAL" clId="{E85FCAB9-28AF-44CA-9256-1075F2E096CD}" dt="2023-04-11T13:31:58.689" v="1294" actId="1076"/>
          <ac:spMkLst>
            <pc:docMk/>
            <pc:sldMk cId="39801012" sldId="444"/>
            <ac:spMk id="8" creationId="{DE8FBA9B-D2E7-3C64-E625-A714E08B3BB6}"/>
          </ac:spMkLst>
        </pc:spChg>
        <pc:spChg chg="add mod">
          <ac:chgData name="Jochen Mariën" userId="a4f8d9ed-3895-4365-b2d5-9432cb8a20d4" providerId="ADAL" clId="{E85FCAB9-28AF-44CA-9256-1075F2E096CD}" dt="2023-04-11T13:31:58.689" v="1294" actId="1076"/>
          <ac:spMkLst>
            <pc:docMk/>
            <pc:sldMk cId="39801012" sldId="444"/>
            <ac:spMk id="9" creationId="{7F4095CB-17EE-CB3A-F750-55C9888FA612}"/>
          </ac:spMkLst>
        </pc:spChg>
        <pc:spChg chg="add mod">
          <ac:chgData name="Jochen Mariën" userId="a4f8d9ed-3895-4365-b2d5-9432cb8a20d4" providerId="ADAL" clId="{E85FCAB9-28AF-44CA-9256-1075F2E096CD}" dt="2023-04-11T13:31:58.689" v="1294" actId="1076"/>
          <ac:spMkLst>
            <pc:docMk/>
            <pc:sldMk cId="39801012" sldId="444"/>
            <ac:spMk id="10" creationId="{54C050C9-D34C-6A90-6F43-85E10FA16773}"/>
          </ac:spMkLst>
        </pc:spChg>
        <pc:spChg chg="add mod">
          <ac:chgData name="Jochen Mariën" userId="a4f8d9ed-3895-4365-b2d5-9432cb8a20d4" providerId="ADAL" clId="{E85FCAB9-28AF-44CA-9256-1075F2E096CD}" dt="2023-04-11T13:31:58.689" v="1294" actId="1076"/>
          <ac:spMkLst>
            <pc:docMk/>
            <pc:sldMk cId="39801012" sldId="444"/>
            <ac:spMk id="11" creationId="{E535C1F6-73D0-2641-7C76-4AC3ED0ACD0C}"/>
          </ac:spMkLst>
        </pc:spChg>
        <pc:spChg chg="add mod">
          <ac:chgData name="Jochen Mariën" userId="a4f8d9ed-3895-4365-b2d5-9432cb8a20d4" providerId="ADAL" clId="{E85FCAB9-28AF-44CA-9256-1075F2E096CD}" dt="2023-04-11T13:31:58.689" v="1294" actId="1076"/>
          <ac:spMkLst>
            <pc:docMk/>
            <pc:sldMk cId="39801012" sldId="444"/>
            <ac:spMk id="12" creationId="{2D91C80D-8D6A-B5C0-1FB9-FD3F503720E3}"/>
          </ac:spMkLst>
        </pc:spChg>
        <pc:spChg chg="add mod">
          <ac:chgData name="Jochen Mariën" userId="a4f8d9ed-3895-4365-b2d5-9432cb8a20d4" providerId="ADAL" clId="{E85FCAB9-28AF-44CA-9256-1075F2E096CD}" dt="2023-04-11T13:31:58.689" v="1294" actId="1076"/>
          <ac:spMkLst>
            <pc:docMk/>
            <pc:sldMk cId="39801012" sldId="444"/>
            <ac:spMk id="13" creationId="{53F1D417-D160-B7EA-770B-8C90FC92118D}"/>
          </ac:spMkLst>
        </pc:spChg>
        <pc:spChg chg="add mod">
          <ac:chgData name="Jochen Mariën" userId="a4f8d9ed-3895-4365-b2d5-9432cb8a20d4" providerId="ADAL" clId="{E85FCAB9-28AF-44CA-9256-1075F2E096CD}" dt="2023-04-11T13:31:58.689" v="1294" actId="1076"/>
          <ac:spMkLst>
            <pc:docMk/>
            <pc:sldMk cId="39801012" sldId="444"/>
            <ac:spMk id="25" creationId="{BD0A8A54-B1D6-8532-D8DA-07AF1EC6468C}"/>
          </ac:spMkLst>
        </pc:spChg>
        <pc:spChg chg="add mod">
          <ac:chgData name="Jochen Mariën" userId="a4f8d9ed-3895-4365-b2d5-9432cb8a20d4" providerId="ADAL" clId="{E85FCAB9-28AF-44CA-9256-1075F2E096CD}" dt="2023-04-11T13:31:58.689" v="1294" actId="1076"/>
          <ac:spMkLst>
            <pc:docMk/>
            <pc:sldMk cId="39801012" sldId="444"/>
            <ac:spMk id="26" creationId="{ACDA7A33-C4B5-2BCD-0D20-41DAFE637B87}"/>
          </ac:spMkLst>
        </pc:spChg>
        <pc:spChg chg="add mod">
          <ac:chgData name="Jochen Mariën" userId="a4f8d9ed-3895-4365-b2d5-9432cb8a20d4" providerId="ADAL" clId="{E85FCAB9-28AF-44CA-9256-1075F2E096CD}" dt="2023-04-11T13:31:58.689" v="1294" actId="1076"/>
          <ac:spMkLst>
            <pc:docMk/>
            <pc:sldMk cId="39801012" sldId="444"/>
            <ac:spMk id="28" creationId="{166CB805-8F32-C375-A381-F124026EAA5E}"/>
          </ac:spMkLst>
        </pc:spChg>
        <pc:spChg chg="add mod">
          <ac:chgData name="Jochen Mariën" userId="a4f8d9ed-3895-4365-b2d5-9432cb8a20d4" providerId="ADAL" clId="{E85FCAB9-28AF-44CA-9256-1075F2E096CD}" dt="2023-04-11T13:31:58.689" v="1294" actId="1076"/>
          <ac:spMkLst>
            <pc:docMk/>
            <pc:sldMk cId="39801012" sldId="444"/>
            <ac:spMk id="33" creationId="{0E1E329E-0E17-CA75-8560-8BA6FE15DD79}"/>
          </ac:spMkLst>
        </pc:spChg>
        <pc:spChg chg="add mod">
          <ac:chgData name="Jochen Mariën" userId="a4f8d9ed-3895-4365-b2d5-9432cb8a20d4" providerId="ADAL" clId="{E85FCAB9-28AF-44CA-9256-1075F2E096CD}" dt="2023-04-11T13:31:58.689" v="1294" actId="1076"/>
          <ac:spMkLst>
            <pc:docMk/>
            <pc:sldMk cId="39801012" sldId="444"/>
            <ac:spMk id="34" creationId="{772925B5-3FAB-5154-E23A-B42D33E8C792}"/>
          </ac:spMkLst>
        </pc:spChg>
        <pc:spChg chg="add mod">
          <ac:chgData name="Jochen Mariën" userId="a4f8d9ed-3895-4365-b2d5-9432cb8a20d4" providerId="ADAL" clId="{E85FCAB9-28AF-44CA-9256-1075F2E096CD}" dt="2023-04-11T13:31:58.689" v="1294" actId="1076"/>
          <ac:spMkLst>
            <pc:docMk/>
            <pc:sldMk cId="39801012" sldId="444"/>
            <ac:spMk id="35" creationId="{E7D10DE2-E0EB-1E06-EDA8-2FCB915412D3}"/>
          </ac:spMkLst>
        </pc:spChg>
        <pc:spChg chg="add mod">
          <ac:chgData name="Jochen Mariën" userId="a4f8d9ed-3895-4365-b2d5-9432cb8a20d4" providerId="ADAL" clId="{E85FCAB9-28AF-44CA-9256-1075F2E096CD}" dt="2023-04-11T13:31:58.689" v="1294" actId="1076"/>
          <ac:spMkLst>
            <pc:docMk/>
            <pc:sldMk cId="39801012" sldId="444"/>
            <ac:spMk id="36" creationId="{0694D946-2E43-9A21-4F4D-BF96F8038AEE}"/>
          </ac:spMkLst>
        </pc:spChg>
        <pc:picChg chg="add mod">
          <ac:chgData name="Jochen Mariën" userId="a4f8d9ed-3895-4365-b2d5-9432cb8a20d4" providerId="ADAL" clId="{E85FCAB9-28AF-44CA-9256-1075F2E096CD}" dt="2023-04-11T13:31:58.689" v="1294" actId="1076"/>
          <ac:picMkLst>
            <pc:docMk/>
            <pc:sldMk cId="39801012" sldId="444"/>
            <ac:picMk id="4" creationId="{DEC8AD15-B43C-7905-12FF-219B2A524363}"/>
          </ac:picMkLst>
        </pc:picChg>
        <pc:picChg chg="add mod">
          <ac:chgData name="Jochen Mariën" userId="a4f8d9ed-3895-4365-b2d5-9432cb8a20d4" providerId="ADAL" clId="{E85FCAB9-28AF-44CA-9256-1075F2E096CD}" dt="2023-04-11T13:31:58.689" v="1294" actId="1076"/>
          <ac:picMkLst>
            <pc:docMk/>
            <pc:sldMk cId="39801012" sldId="444"/>
            <ac:picMk id="5" creationId="{1130FA2F-E5BC-E765-7150-8DD14B5C71DA}"/>
          </ac:picMkLst>
        </pc:picChg>
        <pc:picChg chg="add mod">
          <ac:chgData name="Jochen Mariën" userId="a4f8d9ed-3895-4365-b2d5-9432cb8a20d4" providerId="ADAL" clId="{E85FCAB9-28AF-44CA-9256-1075F2E096CD}" dt="2023-04-11T13:31:58.689" v="1294" actId="1076"/>
          <ac:picMkLst>
            <pc:docMk/>
            <pc:sldMk cId="39801012" sldId="444"/>
            <ac:picMk id="6" creationId="{4A511983-A594-5BFF-32D4-FF713E2CB904}"/>
          </ac:picMkLst>
        </pc:picChg>
        <pc:cxnChg chg="add mod">
          <ac:chgData name="Jochen Mariën" userId="a4f8d9ed-3895-4365-b2d5-9432cb8a20d4" providerId="ADAL" clId="{E85FCAB9-28AF-44CA-9256-1075F2E096CD}" dt="2023-04-11T13:31:58.689" v="1294" actId="1076"/>
          <ac:cxnSpMkLst>
            <pc:docMk/>
            <pc:sldMk cId="39801012" sldId="444"/>
            <ac:cxnSpMk id="14" creationId="{5E6C0B20-3CA4-0786-D89D-41715A15A658}"/>
          </ac:cxnSpMkLst>
        </pc:cxnChg>
        <pc:cxnChg chg="add mod">
          <ac:chgData name="Jochen Mariën" userId="a4f8d9ed-3895-4365-b2d5-9432cb8a20d4" providerId="ADAL" clId="{E85FCAB9-28AF-44CA-9256-1075F2E096CD}" dt="2023-04-11T13:31:58.689" v="1294" actId="1076"/>
          <ac:cxnSpMkLst>
            <pc:docMk/>
            <pc:sldMk cId="39801012" sldId="444"/>
            <ac:cxnSpMk id="15" creationId="{A4B69624-7F94-82D3-C8FB-0855D7D45879}"/>
          </ac:cxnSpMkLst>
        </pc:cxnChg>
        <pc:cxnChg chg="add mod">
          <ac:chgData name="Jochen Mariën" userId="a4f8d9ed-3895-4365-b2d5-9432cb8a20d4" providerId="ADAL" clId="{E85FCAB9-28AF-44CA-9256-1075F2E096CD}" dt="2023-04-11T13:31:58.689" v="1294" actId="1076"/>
          <ac:cxnSpMkLst>
            <pc:docMk/>
            <pc:sldMk cId="39801012" sldId="444"/>
            <ac:cxnSpMk id="16" creationId="{730D0360-3EFA-F054-8FAE-7E6D4D9FC2DC}"/>
          </ac:cxnSpMkLst>
        </pc:cxnChg>
        <pc:cxnChg chg="add mod">
          <ac:chgData name="Jochen Mariën" userId="a4f8d9ed-3895-4365-b2d5-9432cb8a20d4" providerId="ADAL" clId="{E85FCAB9-28AF-44CA-9256-1075F2E096CD}" dt="2023-04-11T13:31:58.689" v="1294" actId="1076"/>
          <ac:cxnSpMkLst>
            <pc:docMk/>
            <pc:sldMk cId="39801012" sldId="444"/>
            <ac:cxnSpMk id="17" creationId="{E31A3E2A-2D82-F268-D081-C7D0438BC7CE}"/>
          </ac:cxnSpMkLst>
        </pc:cxnChg>
        <pc:cxnChg chg="add mod">
          <ac:chgData name="Jochen Mariën" userId="a4f8d9ed-3895-4365-b2d5-9432cb8a20d4" providerId="ADAL" clId="{E85FCAB9-28AF-44CA-9256-1075F2E096CD}" dt="2023-04-11T13:31:58.689" v="1294" actId="1076"/>
          <ac:cxnSpMkLst>
            <pc:docMk/>
            <pc:sldMk cId="39801012" sldId="444"/>
            <ac:cxnSpMk id="18" creationId="{8C3FA413-467B-B185-4818-F834BA0A19F6}"/>
          </ac:cxnSpMkLst>
        </pc:cxnChg>
        <pc:cxnChg chg="add mod">
          <ac:chgData name="Jochen Mariën" userId="a4f8d9ed-3895-4365-b2d5-9432cb8a20d4" providerId="ADAL" clId="{E85FCAB9-28AF-44CA-9256-1075F2E096CD}" dt="2023-04-11T13:31:58.689" v="1294" actId="1076"/>
          <ac:cxnSpMkLst>
            <pc:docMk/>
            <pc:sldMk cId="39801012" sldId="444"/>
            <ac:cxnSpMk id="19" creationId="{9D8EDA14-81EB-D56F-56F5-F51EFA0448A6}"/>
          </ac:cxnSpMkLst>
        </pc:cxnChg>
        <pc:cxnChg chg="add mod">
          <ac:chgData name="Jochen Mariën" userId="a4f8d9ed-3895-4365-b2d5-9432cb8a20d4" providerId="ADAL" clId="{E85FCAB9-28AF-44CA-9256-1075F2E096CD}" dt="2023-04-11T13:31:58.689" v="1294" actId="1076"/>
          <ac:cxnSpMkLst>
            <pc:docMk/>
            <pc:sldMk cId="39801012" sldId="444"/>
            <ac:cxnSpMk id="20" creationId="{EF96D9CF-530B-E0B8-D910-FB7AEA9E1E13}"/>
          </ac:cxnSpMkLst>
        </pc:cxnChg>
        <pc:cxnChg chg="add mod">
          <ac:chgData name="Jochen Mariën" userId="a4f8d9ed-3895-4365-b2d5-9432cb8a20d4" providerId="ADAL" clId="{E85FCAB9-28AF-44CA-9256-1075F2E096CD}" dt="2023-04-11T13:31:58.689" v="1294" actId="1076"/>
          <ac:cxnSpMkLst>
            <pc:docMk/>
            <pc:sldMk cId="39801012" sldId="444"/>
            <ac:cxnSpMk id="21" creationId="{0B1FAB24-55CA-D35C-6BA0-B317B2A43E84}"/>
          </ac:cxnSpMkLst>
        </pc:cxnChg>
        <pc:cxnChg chg="add mod">
          <ac:chgData name="Jochen Mariën" userId="a4f8d9ed-3895-4365-b2d5-9432cb8a20d4" providerId="ADAL" clId="{E85FCAB9-28AF-44CA-9256-1075F2E096CD}" dt="2023-04-11T13:31:58.689" v="1294" actId="1076"/>
          <ac:cxnSpMkLst>
            <pc:docMk/>
            <pc:sldMk cId="39801012" sldId="444"/>
            <ac:cxnSpMk id="22" creationId="{AC9B5969-0A1D-735D-F714-E9E4968F3436}"/>
          </ac:cxnSpMkLst>
        </pc:cxnChg>
        <pc:cxnChg chg="add mod">
          <ac:chgData name="Jochen Mariën" userId="a4f8d9ed-3895-4365-b2d5-9432cb8a20d4" providerId="ADAL" clId="{E85FCAB9-28AF-44CA-9256-1075F2E096CD}" dt="2023-04-11T13:31:58.689" v="1294" actId="1076"/>
          <ac:cxnSpMkLst>
            <pc:docMk/>
            <pc:sldMk cId="39801012" sldId="444"/>
            <ac:cxnSpMk id="23" creationId="{183697B1-8715-96EE-3E5C-E2852D17203B}"/>
          </ac:cxnSpMkLst>
        </pc:cxnChg>
        <pc:cxnChg chg="add mod">
          <ac:chgData name="Jochen Mariën" userId="a4f8d9ed-3895-4365-b2d5-9432cb8a20d4" providerId="ADAL" clId="{E85FCAB9-28AF-44CA-9256-1075F2E096CD}" dt="2023-04-11T13:31:58.689" v="1294" actId="1076"/>
          <ac:cxnSpMkLst>
            <pc:docMk/>
            <pc:sldMk cId="39801012" sldId="444"/>
            <ac:cxnSpMk id="24" creationId="{E917F8C4-296E-1676-88AA-4AE5FE73C638}"/>
          </ac:cxnSpMkLst>
        </pc:cxnChg>
        <pc:cxnChg chg="add mod">
          <ac:chgData name="Jochen Mariën" userId="a4f8d9ed-3895-4365-b2d5-9432cb8a20d4" providerId="ADAL" clId="{E85FCAB9-28AF-44CA-9256-1075F2E096CD}" dt="2023-04-11T13:31:58.689" v="1294" actId="1076"/>
          <ac:cxnSpMkLst>
            <pc:docMk/>
            <pc:sldMk cId="39801012" sldId="444"/>
            <ac:cxnSpMk id="27" creationId="{49EF3B06-6E40-9067-9B8F-EA0697D9649B}"/>
          </ac:cxnSpMkLst>
        </pc:cxnChg>
        <pc:cxnChg chg="add mod">
          <ac:chgData name="Jochen Mariën" userId="a4f8d9ed-3895-4365-b2d5-9432cb8a20d4" providerId="ADAL" clId="{E85FCAB9-28AF-44CA-9256-1075F2E096CD}" dt="2023-04-11T13:31:58.689" v="1294" actId="1076"/>
          <ac:cxnSpMkLst>
            <pc:docMk/>
            <pc:sldMk cId="39801012" sldId="444"/>
            <ac:cxnSpMk id="29" creationId="{16B78326-746A-2BD2-54F5-DE6585741DC0}"/>
          </ac:cxnSpMkLst>
        </pc:cxnChg>
        <pc:cxnChg chg="add mod">
          <ac:chgData name="Jochen Mariën" userId="a4f8d9ed-3895-4365-b2d5-9432cb8a20d4" providerId="ADAL" clId="{E85FCAB9-28AF-44CA-9256-1075F2E096CD}" dt="2023-04-11T13:31:58.689" v="1294" actId="1076"/>
          <ac:cxnSpMkLst>
            <pc:docMk/>
            <pc:sldMk cId="39801012" sldId="444"/>
            <ac:cxnSpMk id="30" creationId="{283953CE-20B6-A237-B773-253240D5F3D3}"/>
          </ac:cxnSpMkLst>
        </pc:cxnChg>
        <pc:cxnChg chg="add mod">
          <ac:chgData name="Jochen Mariën" userId="a4f8d9ed-3895-4365-b2d5-9432cb8a20d4" providerId="ADAL" clId="{E85FCAB9-28AF-44CA-9256-1075F2E096CD}" dt="2023-04-11T13:31:58.689" v="1294" actId="1076"/>
          <ac:cxnSpMkLst>
            <pc:docMk/>
            <pc:sldMk cId="39801012" sldId="444"/>
            <ac:cxnSpMk id="31" creationId="{769E3D5D-DE06-0E36-173F-C80287AF6E51}"/>
          </ac:cxnSpMkLst>
        </pc:cxnChg>
        <pc:cxnChg chg="add mod">
          <ac:chgData name="Jochen Mariën" userId="a4f8d9ed-3895-4365-b2d5-9432cb8a20d4" providerId="ADAL" clId="{E85FCAB9-28AF-44CA-9256-1075F2E096CD}" dt="2023-04-11T13:31:58.689" v="1294" actId="1076"/>
          <ac:cxnSpMkLst>
            <pc:docMk/>
            <pc:sldMk cId="39801012" sldId="444"/>
            <ac:cxnSpMk id="32" creationId="{71608CE2-B810-9FD6-947F-F645A3DCD7F6}"/>
          </ac:cxnSpMkLst>
        </pc:cxnChg>
      </pc:sldChg>
      <pc:sldChg chg="addSp delSp modSp new mod">
        <pc:chgData name="Jochen Mariën" userId="a4f8d9ed-3895-4365-b2d5-9432cb8a20d4" providerId="ADAL" clId="{E85FCAB9-28AF-44CA-9256-1075F2E096CD}" dt="2023-04-11T13:37:06.984" v="1305" actId="20577"/>
        <pc:sldMkLst>
          <pc:docMk/>
          <pc:sldMk cId="3792243551" sldId="445"/>
        </pc:sldMkLst>
        <pc:spChg chg="mod">
          <ac:chgData name="Jochen Mariën" userId="a4f8d9ed-3895-4365-b2d5-9432cb8a20d4" providerId="ADAL" clId="{E85FCAB9-28AF-44CA-9256-1075F2E096CD}" dt="2023-04-11T13:37:06.984" v="1305" actId="20577"/>
          <ac:spMkLst>
            <pc:docMk/>
            <pc:sldMk cId="3792243551" sldId="445"/>
            <ac:spMk id="2" creationId="{075BE8A1-3FAE-59D6-87BB-8C9104E8EEF8}"/>
          </ac:spMkLst>
        </pc:spChg>
        <pc:spChg chg="del">
          <ac:chgData name="Jochen Mariën" userId="a4f8d9ed-3895-4365-b2d5-9432cb8a20d4" providerId="ADAL" clId="{E85FCAB9-28AF-44CA-9256-1075F2E096CD}" dt="2023-04-11T13:36:29.914" v="1300" actId="478"/>
          <ac:spMkLst>
            <pc:docMk/>
            <pc:sldMk cId="3792243551" sldId="445"/>
            <ac:spMk id="3" creationId="{FC52B51E-584D-5AA6-AD32-78985433382D}"/>
          </ac:spMkLst>
        </pc:spChg>
        <pc:spChg chg="add mod">
          <ac:chgData name="Jochen Mariën" userId="a4f8d9ed-3895-4365-b2d5-9432cb8a20d4" providerId="ADAL" clId="{E85FCAB9-28AF-44CA-9256-1075F2E096CD}" dt="2023-04-11T13:36:35.715" v="1301" actId="1076"/>
          <ac:spMkLst>
            <pc:docMk/>
            <pc:sldMk cId="3792243551" sldId="445"/>
            <ac:spMk id="6" creationId="{1B1902A9-EC46-48F8-9D5C-6C5A5242DBA0}"/>
          </ac:spMkLst>
        </pc:spChg>
        <pc:spChg chg="add mod">
          <ac:chgData name="Jochen Mariën" userId="a4f8d9ed-3895-4365-b2d5-9432cb8a20d4" providerId="ADAL" clId="{E85FCAB9-28AF-44CA-9256-1075F2E096CD}" dt="2023-04-11T13:36:35.715" v="1301" actId="1076"/>
          <ac:spMkLst>
            <pc:docMk/>
            <pc:sldMk cId="3792243551" sldId="445"/>
            <ac:spMk id="7" creationId="{4149BE39-75E0-ED32-5B41-6B8DA5517E48}"/>
          </ac:spMkLst>
        </pc:spChg>
        <pc:spChg chg="add mod">
          <ac:chgData name="Jochen Mariën" userId="a4f8d9ed-3895-4365-b2d5-9432cb8a20d4" providerId="ADAL" clId="{E85FCAB9-28AF-44CA-9256-1075F2E096CD}" dt="2023-04-11T13:36:35.715" v="1301" actId="1076"/>
          <ac:spMkLst>
            <pc:docMk/>
            <pc:sldMk cId="3792243551" sldId="445"/>
            <ac:spMk id="8" creationId="{0279D9D6-7D8D-93D0-AEDC-1D874E407AAF}"/>
          </ac:spMkLst>
        </pc:spChg>
        <pc:picChg chg="add mod">
          <ac:chgData name="Jochen Mariën" userId="a4f8d9ed-3895-4365-b2d5-9432cb8a20d4" providerId="ADAL" clId="{E85FCAB9-28AF-44CA-9256-1075F2E096CD}" dt="2023-04-11T13:36:35.715" v="1301" actId="1076"/>
          <ac:picMkLst>
            <pc:docMk/>
            <pc:sldMk cId="3792243551" sldId="445"/>
            <ac:picMk id="4" creationId="{1ADF3C69-1B39-7BDA-1221-CDE8F6B4288B}"/>
          </ac:picMkLst>
        </pc:picChg>
        <pc:picChg chg="add mod">
          <ac:chgData name="Jochen Mariën" userId="a4f8d9ed-3895-4365-b2d5-9432cb8a20d4" providerId="ADAL" clId="{E85FCAB9-28AF-44CA-9256-1075F2E096CD}" dt="2023-04-11T13:36:35.715" v="1301" actId="1076"/>
          <ac:picMkLst>
            <pc:docMk/>
            <pc:sldMk cId="3792243551" sldId="445"/>
            <ac:picMk id="5" creationId="{5FCCDF2C-2B46-1E3C-F610-8A00BB358DF5}"/>
          </ac:picMkLst>
        </pc:picChg>
      </pc:sldChg>
      <pc:sldChg chg="addSp delSp modSp new mod">
        <pc:chgData name="Jochen Mariën" userId="a4f8d9ed-3895-4365-b2d5-9432cb8a20d4" providerId="ADAL" clId="{E85FCAB9-28AF-44CA-9256-1075F2E096CD}" dt="2023-04-11T13:37:33.650" v="1311" actId="1076"/>
        <pc:sldMkLst>
          <pc:docMk/>
          <pc:sldMk cId="1282777502" sldId="446"/>
        </pc:sldMkLst>
        <pc:spChg chg="mod">
          <ac:chgData name="Jochen Mariën" userId="a4f8d9ed-3895-4365-b2d5-9432cb8a20d4" providerId="ADAL" clId="{E85FCAB9-28AF-44CA-9256-1075F2E096CD}" dt="2023-04-11T13:37:01.582" v="1303"/>
          <ac:spMkLst>
            <pc:docMk/>
            <pc:sldMk cId="1282777502" sldId="446"/>
            <ac:spMk id="2" creationId="{4D95B0DA-9B6C-697D-CF7E-A26FF7901007}"/>
          </ac:spMkLst>
        </pc:spChg>
        <pc:spChg chg="del">
          <ac:chgData name="Jochen Mariën" userId="a4f8d9ed-3895-4365-b2d5-9432cb8a20d4" providerId="ADAL" clId="{E85FCAB9-28AF-44CA-9256-1075F2E096CD}" dt="2023-04-11T13:37:26.743" v="1308" actId="478"/>
          <ac:spMkLst>
            <pc:docMk/>
            <pc:sldMk cId="1282777502" sldId="446"/>
            <ac:spMk id="3" creationId="{3F661B9C-1337-E24E-8E55-61F868D08AC2}"/>
          </ac:spMkLst>
        </pc:spChg>
        <pc:spChg chg="add mod">
          <ac:chgData name="Jochen Mariën" userId="a4f8d9ed-3895-4365-b2d5-9432cb8a20d4" providerId="ADAL" clId="{E85FCAB9-28AF-44CA-9256-1075F2E096CD}" dt="2023-04-11T13:37:33.650" v="1311" actId="1076"/>
          <ac:spMkLst>
            <pc:docMk/>
            <pc:sldMk cId="1282777502" sldId="446"/>
            <ac:spMk id="4" creationId="{BEBD0100-E7CC-58EA-8CE2-686ED3CB8D4B}"/>
          </ac:spMkLst>
        </pc:spChg>
      </pc:sldChg>
      <pc:sldChg chg="addSp delSp modSp new mod">
        <pc:chgData name="Jochen Mariën" userId="a4f8d9ed-3895-4365-b2d5-9432cb8a20d4" providerId="ADAL" clId="{E85FCAB9-28AF-44CA-9256-1075F2E096CD}" dt="2023-04-11T13:38:24.270" v="1320" actId="14100"/>
        <pc:sldMkLst>
          <pc:docMk/>
          <pc:sldMk cId="3089335689" sldId="447"/>
        </pc:sldMkLst>
        <pc:spChg chg="mod">
          <ac:chgData name="Jochen Mariën" userId="a4f8d9ed-3895-4365-b2d5-9432cb8a20d4" providerId="ADAL" clId="{E85FCAB9-28AF-44CA-9256-1075F2E096CD}" dt="2023-04-11T13:37:46.194" v="1313"/>
          <ac:spMkLst>
            <pc:docMk/>
            <pc:sldMk cId="3089335689" sldId="447"/>
            <ac:spMk id="2" creationId="{DF21A871-DE2C-89E5-9899-794BA9D451D3}"/>
          </ac:spMkLst>
        </pc:spChg>
        <pc:spChg chg="del">
          <ac:chgData name="Jochen Mariën" userId="a4f8d9ed-3895-4365-b2d5-9432cb8a20d4" providerId="ADAL" clId="{E85FCAB9-28AF-44CA-9256-1075F2E096CD}" dt="2023-04-11T13:37:55.646" v="1314" actId="478"/>
          <ac:spMkLst>
            <pc:docMk/>
            <pc:sldMk cId="3089335689" sldId="447"/>
            <ac:spMk id="3" creationId="{1701A0E2-47F4-4E87-15B2-D9265F164454}"/>
          </ac:spMkLst>
        </pc:spChg>
        <pc:spChg chg="add mod">
          <ac:chgData name="Jochen Mariën" userId="a4f8d9ed-3895-4365-b2d5-9432cb8a20d4" providerId="ADAL" clId="{E85FCAB9-28AF-44CA-9256-1075F2E096CD}" dt="2023-04-11T13:38:00.432" v="1316" actId="1076"/>
          <ac:spMkLst>
            <pc:docMk/>
            <pc:sldMk cId="3089335689" sldId="447"/>
            <ac:spMk id="4" creationId="{439E7EEB-068C-B02C-7CCD-EC128AB9E75E}"/>
          </ac:spMkLst>
        </pc:spChg>
        <pc:spChg chg="add mod">
          <ac:chgData name="Jochen Mariën" userId="a4f8d9ed-3895-4365-b2d5-9432cb8a20d4" providerId="ADAL" clId="{E85FCAB9-28AF-44CA-9256-1075F2E096CD}" dt="2023-04-11T13:38:24.270" v="1320" actId="14100"/>
          <ac:spMkLst>
            <pc:docMk/>
            <pc:sldMk cId="3089335689" sldId="447"/>
            <ac:spMk id="6" creationId="{A00BCE65-AFEB-CDCD-98A5-3E7F8ADA8048}"/>
          </ac:spMkLst>
        </pc:spChg>
        <pc:spChg chg="add mod">
          <ac:chgData name="Jochen Mariën" userId="a4f8d9ed-3895-4365-b2d5-9432cb8a20d4" providerId="ADAL" clId="{E85FCAB9-28AF-44CA-9256-1075F2E096CD}" dt="2023-04-11T13:38:00.432" v="1316" actId="1076"/>
          <ac:spMkLst>
            <pc:docMk/>
            <pc:sldMk cId="3089335689" sldId="447"/>
            <ac:spMk id="8" creationId="{70C82D38-076F-731C-B752-AC9F283EB34B}"/>
          </ac:spMkLst>
        </pc:spChg>
        <pc:spChg chg="add mod">
          <ac:chgData name="Jochen Mariën" userId="a4f8d9ed-3895-4365-b2d5-9432cb8a20d4" providerId="ADAL" clId="{E85FCAB9-28AF-44CA-9256-1075F2E096CD}" dt="2023-04-11T13:38:00.432" v="1316" actId="1076"/>
          <ac:spMkLst>
            <pc:docMk/>
            <pc:sldMk cId="3089335689" sldId="447"/>
            <ac:spMk id="9" creationId="{C481A59E-67F8-AF02-5B95-9C3AF7379A5B}"/>
          </ac:spMkLst>
        </pc:spChg>
        <pc:picChg chg="add mod">
          <ac:chgData name="Jochen Mariën" userId="a4f8d9ed-3895-4365-b2d5-9432cb8a20d4" providerId="ADAL" clId="{E85FCAB9-28AF-44CA-9256-1075F2E096CD}" dt="2023-04-11T13:38:00.432" v="1316" actId="1076"/>
          <ac:picMkLst>
            <pc:docMk/>
            <pc:sldMk cId="3089335689" sldId="447"/>
            <ac:picMk id="5" creationId="{F64999A2-E332-75A6-7C21-8F2C1DD75DB6}"/>
          </ac:picMkLst>
        </pc:picChg>
        <pc:picChg chg="add mod">
          <ac:chgData name="Jochen Mariën" userId="a4f8d9ed-3895-4365-b2d5-9432cb8a20d4" providerId="ADAL" clId="{E85FCAB9-28AF-44CA-9256-1075F2E096CD}" dt="2023-04-11T13:38:00.432" v="1316" actId="1076"/>
          <ac:picMkLst>
            <pc:docMk/>
            <pc:sldMk cId="3089335689" sldId="447"/>
            <ac:picMk id="7" creationId="{A3F30C57-E00F-4300-03D8-D1F36C663C6E}"/>
          </ac:picMkLst>
        </pc:picChg>
        <pc:cxnChg chg="add mod">
          <ac:chgData name="Jochen Mariën" userId="a4f8d9ed-3895-4365-b2d5-9432cb8a20d4" providerId="ADAL" clId="{E85FCAB9-28AF-44CA-9256-1075F2E096CD}" dt="2023-04-11T13:38:00.432" v="1316" actId="1076"/>
          <ac:cxnSpMkLst>
            <pc:docMk/>
            <pc:sldMk cId="3089335689" sldId="447"/>
            <ac:cxnSpMk id="10" creationId="{5580DA4E-2060-D17D-C68B-AAC5DB68F6B6}"/>
          </ac:cxnSpMkLst>
        </pc:cxnChg>
      </pc:sldChg>
      <pc:sldChg chg="addSp delSp modSp new mod">
        <pc:chgData name="Jochen Mariën" userId="a4f8d9ed-3895-4365-b2d5-9432cb8a20d4" providerId="ADAL" clId="{E85FCAB9-28AF-44CA-9256-1075F2E096CD}" dt="2023-04-11T13:42:28.785" v="1360" actId="1076"/>
        <pc:sldMkLst>
          <pc:docMk/>
          <pc:sldMk cId="1980361211" sldId="448"/>
        </pc:sldMkLst>
        <pc:spChg chg="mod">
          <ac:chgData name="Jochen Mariën" userId="a4f8d9ed-3895-4365-b2d5-9432cb8a20d4" providerId="ADAL" clId="{E85FCAB9-28AF-44CA-9256-1075F2E096CD}" dt="2023-04-11T13:38:48.544" v="1324" actId="20577"/>
          <ac:spMkLst>
            <pc:docMk/>
            <pc:sldMk cId="1980361211" sldId="448"/>
            <ac:spMk id="2" creationId="{650D65EF-31A5-1A5A-71BA-4566C5C9A2E3}"/>
          </ac:spMkLst>
        </pc:spChg>
        <pc:spChg chg="del">
          <ac:chgData name="Jochen Mariën" userId="a4f8d9ed-3895-4365-b2d5-9432cb8a20d4" providerId="ADAL" clId="{E85FCAB9-28AF-44CA-9256-1075F2E096CD}" dt="2023-04-11T13:38:50.781" v="1325" actId="478"/>
          <ac:spMkLst>
            <pc:docMk/>
            <pc:sldMk cId="1980361211" sldId="448"/>
            <ac:spMk id="3" creationId="{DDD84DD7-C1AE-B337-041C-F6DC0E5EAD89}"/>
          </ac:spMkLst>
        </pc:spChg>
        <pc:spChg chg="add mod">
          <ac:chgData name="Jochen Mariën" userId="a4f8d9ed-3895-4365-b2d5-9432cb8a20d4" providerId="ADAL" clId="{E85FCAB9-28AF-44CA-9256-1075F2E096CD}" dt="2023-04-11T13:39:03.207" v="1327" actId="1076"/>
          <ac:spMkLst>
            <pc:docMk/>
            <pc:sldMk cId="1980361211" sldId="448"/>
            <ac:spMk id="4" creationId="{F7EA4177-42CE-019F-1C50-40B83B2A3965}"/>
          </ac:spMkLst>
        </pc:spChg>
        <pc:spChg chg="add mod">
          <ac:chgData name="Jochen Mariën" userId="a4f8d9ed-3895-4365-b2d5-9432cb8a20d4" providerId="ADAL" clId="{E85FCAB9-28AF-44CA-9256-1075F2E096CD}" dt="2023-04-11T13:39:23.073" v="1330" actId="14100"/>
          <ac:spMkLst>
            <pc:docMk/>
            <pc:sldMk cId="1980361211" sldId="448"/>
            <ac:spMk id="5" creationId="{0CDBA63B-31D7-01F4-C36C-36002FA187B3}"/>
          </ac:spMkLst>
        </pc:spChg>
        <pc:spChg chg="add mod">
          <ac:chgData name="Jochen Mariën" userId="a4f8d9ed-3895-4365-b2d5-9432cb8a20d4" providerId="ADAL" clId="{E85FCAB9-28AF-44CA-9256-1075F2E096CD}" dt="2023-04-11T13:39:25.393" v="1331" actId="14100"/>
          <ac:spMkLst>
            <pc:docMk/>
            <pc:sldMk cId="1980361211" sldId="448"/>
            <ac:spMk id="6" creationId="{1D23BC35-27DD-23B6-DFE7-07DE629F0B82}"/>
          </ac:spMkLst>
        </pc:spChg>
        <pc:spChg chg="add mod">
          <ac:chgData name="Jochen Mariën" userId="a4f8d9ed-3895-4365-b2d5-9432cb8a20d4" providerId="ADAL" clId="{E85FCAB9-28AF-44CA-9256-1075F2E096CD}" dt="2023-04-11T13:39:03.207" v="1327" actId="1076"/>
          <ac:spMkLst>
            <pc:docMk/>
            <pc:sldMk cId="1980361211" sldId="448"/>
            <ac:spMk id="9" creationId="{DC27C5C3-C456-123B-22C5-2906E2B065E7}"/>
          </ac:spMkLst>
        </pc:spChg>
        <pc:spChg chg="add del mod">
          <ac:chgData name="Jochen Mariën" userId="a4f8d9ed-3895-4365-b2d5-9432cb8a20d4" providerId="ADAL" clId="{E85FCAB9-28AF-44CA-9256-1075F2E096CD}" dt="2023-04-11T13:41:26.543" v="1332" actId="478"/>
          <ac:spMkLst>
            <pc:docMk/>
            <pc:sldMk cId="1980361211" sldId="448"/>
            <ac:spMk id="10" creationId="{C5AFD9BF-7ABA-3FE7-26E0-7BA8C0B3AFA1}"/>
          </ac:spMkLst>
        </pc:spChg>
        <pc:spChg chg="add mod">
          <ac:chgData name="Jochen Mariën" userId="a4f8d9ed-3895-4365-b2d5-9432cb8a20d4" providerId="ADAL" clId="{E85FCAB9-28AF-44CA-9256-1075F2E096CD}" dt="2023-04-11T13:39:03.207" v="1327" actId="1076"/>
          <ac:spMkLst>
            <pc:docMk/>
            <pc:sldMk cId="1980361211" sldId="448"/>
            <ac:spMk id="11" creationId="{6554891D-CC8B-2DE9-EDEF-DA9FA9F02AD2}"/>
          </ac:spMkLst>
        </pc:spChg>
        <pc:spChg chg="add mod">
          <ac:chgData name="Jochen Mariën" userId="a4f8d9ed-3895-4365-b2d5-9432cb8a20d4" providerId="ADAL" clId="{E85FCAB9-28AF-44CA-9256-1075F2E096CD}" dt="2023-04-11T13:42:28.785" v="1360" actId="1076"/>
          <ac:spMkLst>
            <pc:docMk/>
            <pc:sldMk cId="1980361211" sldId="448"/>
            <ac:spMk id="17" creationId="{063B2993-76DE-4393-263D-DC5FB49CFAD0}"/>
          </ac:spMkLst>
        </pc:spChg>
        <pc:picChg chg="add mod">
          <ac:chgData name="Jochen Mariën" userId="a4f8d9ed-3895-4365-b2d5-9432cb8a20d4" providerId="ADAL" clId="{E85FCAB9-28AF-44CA-9256-1075F2E096CD}" dt="2023-04-11T13:39:03.207" v="1327" actId="1076"/>
          <ac:picMkLst>
            <pc:docMk/>
            <pc:sldMk cId="1980361211" sldId="448"/>
            <ac:picMk id="7" creationId="{89720E4D-44ED-C45E-D612-0EB3346838E5}"/>
          </ac:picMkLst>
        </pc:picChg>
        <pc:picChg chg="add mod">
          <ac:chgData name="Jochen Mariën" userId="a4f8d9ed-3895-4365-b2d5-9432cb8a20d4" providerId="ADAL" clId="{E85FCAB9-28AF-44CA-9256-1075F2E096CD}" dt="2023-04-11T13:39:03.207" v="1327" actId="1076"/>
          <ac:picMkLst>
            <pc:docMk/>
            <pc:sldMk cId="1980361211" sldId="448"/>
            <ac:picMk id="8" creationId="{41B9C98E-F0A7-4E74-5989-5036511EB944}"/>
          </ac:picMkLst>
        </pc:picChg>
        <pc:picChg chg="add mod">
          <ac:chgData name="Jochen Mariën" userId="a4f8d9ed-3895-4365-b2d5-9432cb8a20d4" providerId="ADAL" clId="{E85FCAB9-28AF-44CA-9256-1075F2E096CD}" dt="2023-04-11T13:39:03.207" v="1327" actId="1076"/>
          <ac:picMkLst>
            <pc:docMk/>
            <pc:sldMk cId="1980361211" sldId="448"/>
            <ac:picMk id="12" creationId="{342C0374-E002-DD1A-1A24-1266B2B54EB7}"/>
          </ac:picMkLst>
        </pc:picChg>
        <pc:picChg chg="add mod">
          <ac:chgData name="Jochen Mariën" userId="a4f8d9ed-3895-4365-b2d5-9432cb8a20d4" providerId="ADAL" clId="{E85FCAB9-28AF-44CA-9256-1075F2E096CD}" dt="2023-04-11T13:39:03.207" v="1327" actId="1076"/>
          <ac:picMkLst>
            <pc:docMk/>
            <pc:sldMk cId="1980361211" sldId="448"/>
            <ac:picMk id="13" creationId="{F2EA6D7C-44C8-66B9-A3A3-CB7044F21AA7}"/>
          </ac:picMkLst>
        </pc:picChg>
        <pc:picChg chg="add mod">
          <ac:chgData name="Jochen Mariën" userId="a4f8d9ed-3895-4365-b2d5-9432cb8a20d4" providerId="ADAL" clId="{E85FCAB9-28AF-44CA-9256-1075F2E096CD}" dt="2023-04-11T13:39:03.207" v="1327" actId="1076"/>
          <ac:picMkLst>
            <pc:docMk/>
            <pc:sldMk cId="1980361211" sldId="448"/>
            <ac:picMk id="14" creationId="{472266AA-9D1F-1000-C86D-8082375338B7}"/>
          </ac:picMkLst>
        </pc:picChg>
        <pc:cxnChg chg="add mod">
          <ac:chgData name="Jochen Mariën" userId="a4f8d9ed-3895-4365-b2d5-9432cb8a20d4" providerId="ADAL" clId="{E85FCAB9-28AF-44CA-9256-1075F2E096CD}" dt="2023-04-11T13:39:03.207" v="1327" actId="1076"/>
          <ac:cxnSpMkLst>
            <pc:docMk/>
            <pc:sldMk cId="1980361211" sldId="448"/>
            <ac:cxnSpMk id="15" creationId="{94DFA888-A4A5-0845-A454-7281EB29EBD2}"/>
          </ac:cxnSpMkLst>
        </pc:cxnChg>
        <pc:cxnChg chg="add mod">
          <ac:chgData name="Jochen Mariën" userId="a4f8d9ed-3895-4365-b2d5-9432cb8a20d4" providerId="ADAL" clId="{E85FCAB9-28AF-44CA-9256-1075F2E096CD}" dt="2023-04-11T13:39:03.207" v="1327" actId="1076"/>
          <ac:cxnSpMkLst>
            <pc:docMk/>
            <pc:sldMk cId="1980361211" sldId="448"/>
            <ac:cxnSpMk id="16" creationId="{7A956172-5DAF-8CF1-37AC-CC06C13AEE3A}"/>
          </ac:cxnSpMkLst>
        </pc:cxnChg>
      </pc:sldChg>
      <pc:sldChg chg="addSp delSp modSp new mod">
        <pc:chgData name="Jochen Mariën" userId="a4f8d9ed-3895-4365-b2d5-9432cb8a20d4" providerId="ADAL" clId="{E85FCAB9-28AF-44CA-9256-1075F2E096CD}" dt="2023-04-11T13:42:53.970" v="1364"/>
        <pc:sldMkLst>
          <pc:docMk/>
          <pc:sldMk cId="2006694606" sldId="449"/>
        </pc:sldMkLst>
        <pc:spChg chg="mod">
          <ac:chgData name="Jochen Mariën" userId="a4f8d9ed-3895-4365-b2d5-9432cb8a20d4" providerId="ADAL" clId="{E85FCAB9-28AF-44CA-9256-1075F2E096CD}" dt="2023-04-11T13:42:46.656" v="1362"/>
          <ac:spMkLst>
            <pc:docMk/>
            <pc:sldMk cId="2006694606" sldId="449"/>
            <ac:spMk id="2" creationId="{B2BE5742-5485-00FB-E4B4-39DEB519EE30}"/>
          </ac:spMkLst>
        </pc:spChg>
        <pc:spChg chg="del">
          <ac:chgData name="Jochen Mariën" userId="a4f8d9ed-3895-4365-b2d5-9432cb8a20d4" providerId="ADAL" clId="{E85FCAB9-28AF-44CA-9256-1075F2E096CD}" dt="2023-04-11T13:42:53.498" v="1363" actId="478"/>
          <ac:spMkLst>
            <pc:docMk/>
            <pc:sldMk cId="2006694606" sldId="449"/>
            <ac:spMk id="3" creationId="{30ED0F61-5AB6-3E37-A0EA-FE33C595198F}"/>
          </ac:spMkLst>
        </pc:spChg>
        <pc:spChg chg="add mod">
          <ac:chgData name="Jochen Mariën" userId="a4f8d9ed-3895-4365-b2d5-9432cb8a20d4" providerId="ADAL" clId="{E85FCAB9-28AF-44CA-9256-1075F2E096CD}" dt="2023-04-11T13:42:53.970" v="1364"/>
          <ac:spMkLst>
            <pc:docMk/>
            <pc:sldMk cId="2006694606" sldId="449"/>
            <ac:spMk id="7" creationId="{4B69589C-2A61-3FDC-B2C6-42C8986F637B}"/>
          </ac:spMkLst>
        </pc:spChg>
        <pc:spChg chg="add mod">
          <ac:chgData name="Jochen Mariën" userId="a4f8d9ed-3895-4365-b2d5-9432cb8a20d4" providerId="ADAL" clId="{E85FCAB9-28AF-44CA-9256-1075F2E096CD}" dt="2023-04-11T13:42:53.970" v="1364"/>
          <ac:spMkLst>
            <pc:docMk/>
            <pc:sldMk cId="2006694606" sldId="449"/>
            <ac:spMk id="8" creationId="{3DD81CFA-BE94-DFE7-959C-DDCBAF71A4A5}"/>
          </ac:spMkLst>
        </pc:spChg>
        <pc:spChg chg="add mod">
          <ac:chgData name="Jochen Mariën" userId="a4f8d9ed-3895-4365-b2d5-9432cb8a20d4" providerId="ADAL" clId="{E85FCAB9-28AF-44CA-9256-1075F2E096CD}" dt="2023-04-11T13:42:53.970" v="1364"/>
          <ac:spMkLst>
            <pc:docMk/>
            <pc:sldMk cId="2006694606" sldId="449"/>
            <ac:spMk id="9" creationId="{7B509711-4DBC-F410-A27A-FD22AE431DE2}"/>
          </ac:spMkLst>
        </pc:spChg>
        <pc:picChg chg="add mod">
          <ac:chgData name="Jochen Mariën" userId="a4f8d9ed-3895-4365-b2d5-9432cb8a20d4" providerId="ADAL" clId="{E85FCAB9-28AF-44CA-9256-1075F2E096CD}" dt="2023-04-11T13:42:53.970" v="1364"/>
          <ac:picMkLst>
            <pc:docMk/>
            <pc:sldMk cId="2006694606" sldId="449"/>
            <ac:picMk id="4" creationId="{641B8476-D35D-6FFE-5329-836C5915BEB4}"/>
          </ac:picMkLst>
        </pc:picChg>
        <pc:picChg chg="add mod">
          <ac:chgData name="Jochen Mariën" userId="a4f8d9ed-3895-4365-b2d5-9432cb8a20d4" providerId="ADAL" clId="{E85FCAB9-28AF-44CA-9256-1075F2E096CD}" dt="2023-04-11T13:42:53.970" v="1364"/>
          <ac:picMkLst>
            <pc:docMk/>
            <pc:sldMk cId="2006694606" sldId="449"/>
            <ac:picMk id="5" creationId="{B7DA211A-7D27-F9C9-1B2B-4C84EB3E60C5}"/>
          </ac:picMkLst>
        </pc:picChg>
        <pc:picChg chg="add mod">
          <ac:chgData name="Jochen Mariën" userId="a4f8d9ed-3895-4365-b2d5-9432cb8a20d4" providerId="ADAL" clId="{E85FCAB9-28AF-44CA-9256-1075F2E096CD}" dt="2023-04-11T13:42:53.970" v="1364"/>
          <ac:picMkLst>
            <pc:docMk/>
            <pc:sldMk cId="2006694606" sldId="449"/>
            <ac:picMk id="6" creationId="{70DED3BD-6BA2-8742-5CB5-F84F3ECE7F91}"/>
          </ac:picMkLst>
        </pc:picChg>
      </pc:sldChg>
    </pc:docChg>
  </pc:docChgLst>
</pc:chgInfo>
</file>

<file path=ppt/comments/modernComment_1B9_70DDFBF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985265B-2623-4541-964C-B7DAC26AE540}" authorId="{7BAFAAE6-34CE-7141-4D76-217EEC6D3A76}" created="2023-03-31T12:40:59.12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893596155" sldId="441"/>
      <ac:spMk id="3" creationId="{86AC51C0-01D4-F431-86D9-64E6DA0D5B5E}"/>
      <ac:txMk cp="292" len="39">
        <ac:context len="405" hash="1167287858"/>
      </ac:txMk>
    </ac:txMkLst>
    <p188:pos x="6438900" y="2974975"/>
    <p188:txBody>
      <a:bodyPr/>
      <a:lstStyle/>
      <a:p>
        <a:r>
          <a:rPr lang="en-BE"/>
          <a:t>To check</a:t>
        </a:r>
      </a:p>
    </p188:txBody>
  </p188:cm>
</p188:cmLst>
</file>

<file path=ppt/comments/modernComment_1BA_80375B1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F23F682-F56C-4918-B6C6-D1DFD047EDCF}" authorId="{7BAFAAE6-34CE-7141-4D76-217EEC6D3A76}" created="2023-04-11T12:46:30.3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151111451" sldId="442"/>
      <ac:spMk id="3" creationId="{6EFD5D03-3AF9-785C-18CC-4C55D3A9554C}"/>
    </ac:deMkLst>
    <p188:txBody>
      <a:bodyPr/>
      <a:lstStyle/>
      <a:p>
        <a:r>
          <a:rPr lang="en-BE"/>
          <a:t>Check links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A92170-ABC4-457C-8D64-8E988934F9EF}" type="datetimeFigureOut">
              <a:rPr lang="en-BE" smtClean="0"/>
              <a:t>15/06/2023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D55FA9-2A4D-4B2D-A1D1-07CF01014925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7066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forget the data science. We’ll lean heavily on data science in this course.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55FA9-2A4D-4B2D-A1D1-07CF01014925}" type="slidenum">
              <a:rPr lang="en-BE" smtClean="0"/>
              <a:t>9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59365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7497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https://scikit-learn.org/stable/tutorial/machine_learning_map/index.html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0911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sz="1200" dirty="0"/>
              <a:t>Boston Dynamics: https://www.youtube.com/watch?v=_il7PrOUmrA&amp;ab_channel=ABCNews</a:t>
            </a:r>
          </a:p>
          <a:p>
            <a:r>
              <a:rPr lang="en-US" dirty="0"/>
              <a:t>DeepMind Locomotion: </a:t>
            </a:r>
            <a:r>
              <a:rPr lang="nl-BE" sz="1200" dirty="0"/>
              <a:t>https://www.youtube.com/watch?v=hx_bgoTF7bs&amp;ab_channel=DeepMind</a:t>
            </a:r>
          </a:p>
          <a:p>
            <a:r>
              <a:rPr lang="nl-BE" sz="1200" dirty="0"/>
              <a:t>Mari/o: https://www.youtube.com/watch?v=qv6UVOQ0F44&amp;ab_channel=SethBling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74520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55FA9-2A4D-4B2D-A1D1-07CF01014925}" type="slidenum">
              <a:rPr lang="en-BE" smtClean="0"/>
              <a:t>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26112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D2FB0-03AF-865E-1A0F-6D33B971C9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DE3CB8-9460-0F20-7B58-9921F6A0F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18CEA-8663-FAFD-E414-5BCD6C3AE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6C9F4-FF7A-46EA-85FB-D70FC1E09F18}" type="datetimeFigureOut">
              <a:rPr lang="en-BE" smtClean="0"/>
              <a:t>15/06/2023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AC9AC-1217-41A3-094E-5155EABB3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954AE-5113-89FA-C9AB-1B77F2FFB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F710-34D0-4E3D-8653-6AA56662B5B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38495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DD299-C498-0EA5-BD4D-85CDD5704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40609F-EC6F-6B1E-DECF-3A8C0FFE0F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05081-9107-AAFA-D69C-F697BA112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6C9F4-FF7A-46EA-85FB-D70FC1E09F18}" type="datetimeFigureOut">
              <a:rPr lang="en-BE" smtClean="0"/>
              <a:t>15/06/2023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104B1-CC70-5FD5-EF7E-C90A6AC87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28AC18-8D5F-0189-B1B7-552704A1C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F710-34D0-4E3D-8653-6AA56662B5B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03172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D503C8-A0AF-711F-39D1-FF82741260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4BA1BA-7976-5879-2F48-00F7C6AAA0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CB21E-96BC-D0E1-A975-10E733CE6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6C9F4-FF7A-46EA-85FB-D70FC1E09F18}" type="datetimeFigureOut">
              <a:rPr lang="en-BE" smtClean="0"/>
              <a:t>15/06/2023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99E82-90B6-26F2-B662-FC0525DA6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7DC05-FB25-48E9-8837-346B03EB1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F710-34D0-4E3D-8653-6AA56662B5B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705005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KSTSLIDE (klassiek) | Hoofding +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03C2B65-A301-421D-969B-BCEE59BCF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50800"/>
            <a:ext cx="12191999" cy="4881780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0338E9D2-DE50-401B-A335-B7905E78DF1F}"/>
              </a:ext>
            </a:extLst>
          </p:cNvPr>
          <p:cNvCxnSpPr>
            <a:cxnSpLocks/>
          </p:cNvCxnSpPr>
          <p:nvPr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atum 17">
            <a:extLst>
              <a:ext uri="{FF2B5EF4-FFF2-40B4-BE49-F238E27FC236}">
                <a16:creationId xmlns:a16="http://schemas.microsoft.com/office/drawing/2014/main" id="{98B24A2C-0F1C-480C-A953-042A19D161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DDB90C8-4F2B-48C1-90CA-5E0E52642EF4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19" name="Tijdelijke aanduiding voor voettekst 18">
            <a:extLst>
              <a:ext uri="{FF2B5EF4-FFF2-40B4-BE49-F238E27FC236}">
                <a16:creationId xmlns:a16="http://schemas.microsoft.com/office/drawing/2014/main" id="{925ED2DD-A939-4147-B990-24C2080C0F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ijdelijke aanduiding voor dianummer 19">
            <a:extLst>
              <a:ext uri="{FF2B5EF4-FFF2-40B4-BE49-F238E27FC236}">
                <a16:creationId xmlns:a16="http://schemas.microsoft.com/office/drawing/2014/main" id="{ADFC5CA9-2A29-4CB7-91CC-6538D861D53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7209C33-484D-4350-BDE5-DF7C7B6EE39E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el 25">
            <a:extLst>
              <a:ext uri="{FF2B5EF4-FFF2-40B4-BE49-F238E27FC236}">
                <a16:creationId xmlns:a16="http://schemas.microsoft.com/office/drawing/2014/main" id="{916D2C36-C84B-4568-ACA2-22B0E1E7F0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C9B44E1-042B-43B8-B54F-3C6DBCBE37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81881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02799"/>
            <a:ext cx="5220000" cy="3442234"/>
          </a:xfrm>
        </p:spPr>
        <p:txBody>
          <a:bodyPr wrap="square" lIns="540000" tIns="540000" rIns="540000" bIns="540000" anchor="ctr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1" name="Tijdelijke aanduiding voor datum 29">
            <a:extLst>
              <a:ext uri="{FF2B5EF4-FFF2-40B4-BE49-F238E27FC236}">
                <a16:creationId xmlns:a16="http://schemas.microsoft.com/office/drawing/2014/main" id="{D4CB39B0-4BFE-47E7-A595-BBD18FC2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DDB90C8-4F2B-48C1-90CA-5E0E52642EF4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12" name="Tijdelijke aanduiding voor voettekst 30">
            <a:extLst>
              <a:ext uri="{FF2B5EF4-FFF2-40B4-BE49-F238E27FC236}">
                <a16:creationId xmlns:a16="http://schemas.microsoft.com/office/drawing/2014/main" id="{E1865272-C9C7-49B3-8E6E-7D14F59F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US"/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D9BC315A-B933-4444-B53A-83A06A27874C}"/>
              </a:ext>
            </a:extLst>
          </p:cNvPr>
          <p:cNvCxnSpPr>
            <a:cxnSpLocks/>
          </p:cNvCxnSpPr>
          <p:nvPr/>
        </p:nvCxnSpPr>
        <p:spPr>
          <a:xfrm>
            <a:off x="1890000" y="51552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CB6C92E-1209-4861-A1E3-7BA2D062F756}"/>
              </a:ext>
            </a:extLst>
          </p:cNvPr>
          <p:cNvCxnSpPr>
            <a:cxnSpLocks/>
          </p:cNvCxnSpPr>
          <p:nvPr/>
        </p:nvCxnSpPr>
        <p:spPr>
          <a:xfrm>
            <a:off x="1890000" y="17028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jdelijke aanduiding voor dianummer 31">
            <a:extLst>
              <a:ext uri="{FF2B5EF4-FFF2-40B4-BE49-F238E27FC236}">
                <a16:creationId xmlns:a16="http://schemas.microsoft.com/office/drawing/2014/main" id="{9C2A9732-02C1-449F-A0EA-77DCD5F8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209C33-484D-4350-BDE5-DF7C7B6EE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397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2C156-A8E2-6997-2D35-2B2B2964F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208C2-C941-D25A-3B4C-79EB99605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1DF82-5DB0-254E-6A75-5E58CB8A8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6C9F4-FF7A-46EA-85FB-D70FC1E09F18}" type="datetimeFigureOut">
              <a:rPr lang="en-BE" smtClean="0"/>
              <a:t>15/06/2023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96A7F-D0E7-DF3A-0B70-23BEB32CC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165A1-76EB-24FD-9564-2EE0BBD30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F710-34D0-4E3D-8653-6AA56662B5B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33622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DD046-80BF-ABE7-C10F-20B93F2B5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06B1A0-857F-E6DE-FA34-2B7D9F45E8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3E7BC-28D7-D9BE-2A49-2D7CDD9BD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6C9F4-FF7A-46EA-85FB-D70FC1E09F18}" type="datetimeFigureOut">
              <a:rPr lang="en-BE" smtClean="0"/>
              <a:t>15/06/2023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48F5BD-4827-C365-2790-8CBD8F88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9CB14-D938-0502-5FCC-B1B282BC4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F710-34D0-4E3D-8653-6AA56662B5B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365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97CA6-8686-250E-931A-EDA2BF1BD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9E39D-2923-BB5B-9198-7178F4E899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2BE27B-532B-98E3-67EB-2FCB31B10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A131DD-851E-276A-640D-58E16CEA5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6C9F4-FF7A-46EA-85FB-D70FC1E09F18}" type="datetimeFigureOut">
              <a:rPr lang="en-BE" smtClean="0"/>
              <a:t>15/06/2023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597715-C403-C026-7F2A-F4DD9B8B3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C60DB-CFD0-A357-6451-284F62A34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F710-34D0-4E3D-8653-6AA56662B5B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28211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1270B-12B1-FE19-7BE9-C89C26ABB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6150A5-E4B6-CEF1-A7C3-077D3A210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77C19A-12BA-7460-416C-759D0AD80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1441A1-403F-BCD8-941A-92110C34B7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6871FD-E5DC-AF2D-5E2A-0BE3BC5C94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269EE5-32AF-293E-4EDC-1DBFED77A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6C9F4-FF7A-46EA-85FB-D70FC1E09F18}" type="datetimeFigureOut">
              <a:rPr lang="en-BE" smtClean="0"/>
              <a:t>15/06/2023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7DCDAC-C0D6-62DD-5382-780CA1F6E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B2090A-8A9A-BC92-6776-E1BD675F5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F710-34D0-4E3D-8653-6AA56662B5B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1976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8779A-1EDE-91A7-1FC0-FCC9DCBFF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7D93F1-DB78-1295-4C97-195FE10DF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6C9F4-FF7A-46EA-85FB-D70FC1E09F18}" type="datetimeFigureOut">
              <a:rPr lang="en-BE" smtClean="0"/>
              <a:t>15/06/2023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5AF464-1ABC-242F-E720-D1104741D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6DD4B7-62A6-D46E-4368-60291E342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F710-34D0-4E3D-8653-6AA56662B5B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95030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13AE77-9E9D-DB3B-3CA6-1CFE00C0C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6C9F4-FF7A-46EA-85FB-D70FC1E09F18}" type="datetimeFigureOut">
              <a:rPr lang="en-BE" smtClean="0"/>
              <a:t>15/06/2023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C4920D-E0CC-62DD-BCBF-734BDB66F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229DB9-C7F7-8DEB-5772-AEE6DE2F7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F710-34D0-4E3D-8653-6AA56662B5B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786561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63577-35AB-5A5F-F5ED-7C316B1E9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EC306-7A24-34CB-8971-66BADD036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F16622-A688-2CB0-15B4-51F7053630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727508-1C57-9CA3-D5DA-EF7444CBF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6C9F4-FF7A-46EA-85FB-D70FC1E09F18}" type="datetimeFigureOut">
              <a:rPr lang="en-BE" smtClean="0"/>
              <a:t>15/06/2023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A7300F-5885-9969-4845-3E73B9C44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4E9FD2-F32D-F1E4-9551-951DDD8AB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F710-34D0-4E3D-8653-6AA56662B5B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42601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69F89-AAE5-8398-25C7-CB3FDCD67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C0FFAB-A57E-FBD8-7112-6D9A43C57E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E21A52-4FA4-31A5-C2AC-C6AA276E4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398F0B-AFA8-0F55-5F3B-AA5882315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6C9F4-FF7A-46EA-85FB-D70FC1E09F18}" type="datetimeFigureOut">
              <a:rPr lang="en-BE" smtClean="0"/>
              <a:t>15/06/2023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2FB55D-CD58-4145-5E32-2B3C60C4F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C181F5-1E7D-ADC2-C714-916E95EAF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4F710-34D0-4E3D-8653-6AA56662B5B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82417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943F70-B086-F160-FB12-EF34AA715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52299-492C-69D0-9E85-D18865BD7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96F67-5542-4A0F-F06B-D683E8615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36C9F4-FF7A-46EA-85FB-D70FC1E09F18}" type="datetimeFigureOut">
              <a:rPr lang="en-BE" smtClean="0"/>
              <a:t>15/06/2023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06D8E-B885-220F-2284-6339CECE12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78EFF-095E-B5A5-0280-1099CB3A5D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4F710-34D0-4E3D-8653-6AA56662B5B1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5309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1.png"/><Relationship Id="rId2" Type="http://schemas.openxmlformats.org/officeDocument/2006/relationships/video" Target="https://www.youtube.com/embed/hx_bgoTF7bs?feature=oembed" TargetMode="External"/><Relationship Id="rId1" Type="http://schemas.openxmlformats.org/officeDocument/2006/relationships/video" Target="https://www.youtube.com/embed/_il7PrOUmrA?feature=oembed" TargetMode="Externa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notesSlide" Target="../notesSlides/notesSlide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B9_70DDFBFB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d.com/talks/hans_rosling_let_my_dataset_change_your_mindset" TargetMode="External"/><Relationship Id="rId2" Type="http://schemas.microsoft.com/office/2018/10/relationships/comments" Target="../comments/modernComment_1BA_80375B1B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ed.com/talks/hans_and_ola_rosling_how_not_to_be_ignorant_about_the_world" TargetMode="External"/><Relationship Id="rId4" Type="http://schemas.openxmlformats.org/officeDocument/2006/relationships/hyperlink" Target="https://www.ted.com/talks/hans_rosling_the_best_stats_you_ve_ever_seen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07B44-0E57-3194-9105-61E1B55F57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machine learning</a:t>
            </a:r>
            <a:endParaRPr lang="en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DC5999-E1FA-5486-D7A0-A9322C3ECA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2208895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5A2B9-7D2A-4F91-BBD6-F8173161D4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Domain of Machine Learning</a:t>
            </a:r>
          </a:p>
        </p:txBody>
      </p:sp>
      <p:pic>
        <p:nvPicPr>
          <p:cNvPr id="11266" name="Picture 2" descr="Machine learning: uitleg en voorbeelden van Machine Learning - Divtag">
            <a:extLst>
              <a:ext uri="{FF2B5EF4-FFF2-40B4-BE49-F238E27FC236}">
                <a16:creationId xmlns:a16="http://schemas.microsoft.com/office/drawing/2014/main" id="{6F1A0881-58AC-4924-82CD-DB40F70D3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195" y="2660299"/>
            <a:ext cx="5703983" cy="153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553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9E732B-9284-4030-B965-EE0CBC07F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= Data Driven, Learning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59D2C6-8B77-4AB1-9B9B-112AA0A3E1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164774" cy="581542"/>
          </a:xfrm>
        </p:spPr>
        <p:txBody>
          <a:bodyPr/>
          <a:lstStyle/>
          <a:p>
            <a:r>
              <a:rPr lang="en-US" dirty="0"/>
              <a:t>Discovery</a:t>
            </a:r>
          </a:p>
        </p:txBody>
      </p:sp>
      <p:pic>
        <p:nvPicPr>
          <p:cNvPr id="5" name="Google Shape;72;p16">
            <a:extLst>
              <a:ext uri="{FF2B5EF4-FFF2-40B4-BE49-F238E27FC236}">
                <a16:creationId xmlns:a16="http://schemas.microsoft.com/office/drawing/2014/main" id="{58F91927-0A80-448F-93D9-00C4E128B56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b="9272"/>
          <a:stretch/>
        </p:blipFill>
        <p:spPr>
          <a:xfrm>
            <a:off x="583960" y="1720365"/>
            <a:ext cx="5372100" cy="243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78;p17">
            <a:extLst>
              <a:ext uri="{FF2B5EF4-FFF2-40B4-BE49-F238E27FC236}">
                <a16:creationId xmlns:a16="http://schemas.microsoft.com/office/drawing/2014/main" id="{1CC2430B-C393-4E80-BC37-7977B3F6113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2742" y="2254788"/>
            <a:ext cx="4911856" cy="1368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 descr="What is Supervised Learning? | neurospace">
            <a:extLst>
              <a:ext uri="{FF2B5EF4-FFF2-40B4-BE49-F238E27FC236}">
                <a16:creationId xmlns:a16="http://schemas.microsoft.com/office/drawing/2014/main" id="{53827212-8F7D-49D8-A264-5730DAC40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2042" y="4426927"/>
            <a:ext cx="4974218" cy="23077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770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AE1069-750B-454A-9A04-429A9B5AE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runs on DATA…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DB3C16-2D16-4368-B4E2-1B6F767A38F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164774" cy="581542"/>
          </a:xfrm>
        </p:spPr>
        <p:txBody>
          <a:bodyPr/>
          <a:lstStyle/>
          <a:p>
            <a:r>
              <a:rPr lang="en-US" dirty="0"/>
              <a:t>Discovery</a:t>
            </a:r>
          </a:p>
        </p:txBody>
      </p:sp>
      <p:pic>
        <p:nvPicPr>
          <p:cNvPr id="6146" name="Picture 2" descr="Structured Data vs. Unstructured Data: what are they and why care?">
            <a:extLst>
              <a:ext uri="{FF2B5EF4-FFF2-40B4-BE49-F238E27FC236}">
                <a16:creationId xmlns:a16="http://schemas.microsoft.com/office/drawing/2014/main" id="{BA3CBE0E-BC46-45CD-A10C-E73D3110B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319" y="1453046"/>
            <a:ext cx="6941362" cy="540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763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6091AA-7B11-4DDD-BD04-929EC4A83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Data, It’s all about the data…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5F49B6-04B5-433D-BB92-2553782B9BF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164774" cy="581542"/>
          </a:xfrm>
        </p:spPr>
        <p:txBody>
          <a:bodyPr/>
          <a:lstStyle/>
          <a:p>
            <a:r>
              <a:rPr lang="en-US" dirty="0"/>
              <a:t>Discovery</a:t>
            </a:r>
          </a:p>
        </p:txBody>
      </p:sp>
      <p:pic>
        <p:nvPicPr>
          <p:cNvPr id="5" name="Picture 4" descr="Make Unstructured Data Your Competitive Advantage | Coolfire Blog">
            <a:extLst>
              <a:ext uri="{FF2B5EF4-FFF2-40B4-BE49-F238E27FC236}">
                <a16:creationId xmlns:a16="http://schemas.microsoft.com/office/drawing/2014/main" id="{3D0EA44B-D832-4924-B4D1-63AF5A5640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9" t="10688" r="5291" b="19847"/>
          <a:stretch/>
        </p:blipFill>
        <p:spPr bwMode="auto">
          <a:xfrm>
            <a:off x="646813" y="1903228"/>
            <a:ext cx="10898372" cy="427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854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1D1379-1687-480B-8251-D3B4FD105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ML: Supervised – Unsupervised – Reinforcement Learning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78DF83-DA6B-4172-9C87-3A21E854A9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164774" cy="581542"/>
          </a:xfrm>
        </p:spPr>
        <p:txBody>
          <a:bodyPr/>
          <a:lstStyle/>
          <a:p>
            <a:r>
              <a:rPr lang="en-US" dirty="0"/>
              <a:t>Discovery</a:t>
            </a:r>
          </a:p>
        </p:txBody>
      </p:sp>
      <p:pic>
        <p:nvPicPr>
          <p:cNvPr id="5" name="Picture 2" descr="Learning Each Function with Machine Learning: | by Amelia Smith | Medium">
            <a:extLst>
              <a:ext uri="{FF2B5EF4-FFF2-40B4-BE49-F238E27FC236}">
                <a16:creationId xmlns:a16="http://schemas.microsoft.com/office/drawing/2014/main" id="{2F0B346B-F90E-4EFF-BFDA-213432938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428" y="1724955"/>
            <a:ext cx="7070651" cy="5055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780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BCB5EA-3376-4881-A95F-B4C19B91E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Learning: </a:t>
            </a:r>
            <a:r>
              <a:rPr lang="en-US" b="1" dirty="0"/>
              <a:t>1. Supervised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B8DD61-3F46-4942-97C8-D459D2165B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164774" cy="581542"/>
          </a:xfrm>
        </p:spPr>
        <p:txBody>
          <a:bodyPr/>
          <a:lstStyle/>
          <a:p>
            <a:r>
              <a:rPr lang="en-US" dirty="0"/>
              <a:t>Discovery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ACEBBDBE-DF22-45F0-B5D5-2B2DF0D37F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68" t="5330" r="39345" b="50318"/>
          <a:stretch/>
        </p:blipFill>
        <p:spPr>
          <a:xfrm>
            <a:off x="745326" y="1709710"/>
            <a:ext cx="4023477" cy="4168576"/>
          </a:xfrm>
          <a:prstGeom prst="rect">
            <a:avLst/>
          </a:prstGeom>
        </p:spPr>
      </p:pic>
      <p:pic>
        <p:nvPicPr>
          <p:cNvPr id="6" name="Picture 2" descr="Supervised vs. Unsupervised Machine Learning | by CHI Software | Medium">
            <a:extLst>
              <a:ext uri="{FF2B5EF4-FFF2-40B4-BE49-F238E27FC236}">
                <a16:creationId xmlns:a16="http://schemas.microsoft.com/office/drawing/2014/main" id="{9CFE6D5A-810A-4521-B142-7267ADA15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665" y="1928598"/>
            <a:ext cx="7109437" cy="3949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3637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88735-B355-4A96-B37D-5DF6462D0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versus Regression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A16898-800F-4DCB-A714-723754A176E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164774" cy="581542"/>
          </a:xfrm>
        </p:spPr>
        <p:txBody>
          <a:bodyPr/>
          <a:lstStyle/>
          <a:p>
            <a:r>
              <a:rPr lang="en-US" dirty="0"/>
              <a:t>Discovery</a:t>
            </a:r>
          </a:p>
        </p:txBody>
      </p:sp>
      <p:pic>
        <p:nvPicPr>
          <p:cNvPr id="5" name="Picture 2" descr="Supervised vs. Unsupervised Learning | by Devin Soni 👑 | Towards Data  Science">
            <a:extLst>
              <a:ext uri="{FF2B5EF4-FFF2-40B4-BE49-F238E27FC236}">
                <a16:creationId xmlns:a16="http://schemas.microsoft.com/office/drawing/2014/main" id="{69710496-E524-4E5F-9908-16489EBFA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80" y="2933680"/>
            <a:ext cx="5511840" cy="275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Regression or Classification? Linear or Logistic? | by Taylor Fogarty |  Towards Data Science">
            <a:extLst>
              <a:ext uri="{FF2B5EF4-FFF2-40B4-BE49-F238E27FC236}">
                <a16:creationId xmlns:a16="http://schemas.microsoft.com/office/drawing/2014/main" id="{5A9E24A7-D5B0-4FA5-8D6D-77F67AE9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735710"/>
            <a:ext cx="5646057" cy="455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148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2274F9-E2C9-4C73-9BB0-4F1FE37AF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Learning: </a:t>
            </a:r>
            <a:r>
              <a:rPr lang="en-US" b="1" dirty="0"/>
              <a:t>2. Unsupervised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4DB4E9-E0BA-4469-BA7F-2218EA4ED6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164774" cy="581542"/>
          </a:xfrm>
        </p:spPr>
        <p:txBody>
          <a:bodyPr/>
          <a:lstStyle/>
          <a:p>
            <a:r>
              <a:rPr lang="en-US" dirty="0"/>
              <a:t>Discovery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244BF894-BCBF-470B-BA9F-54E42841E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522" t="49681" r="54914" b="5191"/>
          <a:stretch/>
        </p:blipFill>
        <p:spPr>
          <a:xfrm>
            <a:off x="454425" y="1697938"/>
            <a:ext cx="3266969" cy="2642401"/>
          </a:xfrm>
          <a:prstGeom prst="rect">
            <a:avLst/>
          </a:prstGeom>
        </p:spPr>
      </p:pic>
      <p:pic>
        <p:nvPicPr>
          <p:cNvPr id="6" name="Picture 4" descr="Unsupervised Learning - JJ Gong">
            <a:extLst>
              <a:ext uri="{FF2B5EF4-FFF2-40B4-BE49-F238E27FC236}">
                <a16:creationId xmlns:a16="http://schemas.microsoft.com/office/drawing/2014/main" id="{3ECEB4A9-6A4A-4796-8AC5-56E1F751F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805" y="1535861"/>
            <a:ext cx="5046290" cy="288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928859D-A1EF-4F39-9FF9-A7E773AAC9C3}"/>
              </a:ext>
            </a:extLst>
          </p:cNvPr>
          <p:cNvGrpSpPr/>
          <p:nvPr/>
        </p:nvGrpSpPr>
        <p:grpSpPr>
          <a:xfrm>
            <a:off x="1574176" y="4354578"/>
            <a:ext cx="8724039" cy="2349794"/>
            <a:chOff x="186045" y="3576637"/>
            <a:chExt cx="12005955" cy="328136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9F3CEC3-3762-4DF6-B419-0C7410006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6045" y="3620000"/>
              <a:ext cx="3744416" cy="3238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2DB4135-8773-4DE0-B8A9-29F83B7D2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4948"/>
            <a:stretch/>
          </p:blipFill>
          <p:spPr>
            <a:xfrm>
              <a:off x="7682492" y="3576637"/>
              <a:ext cx="4509508" cy="318268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6FF6E18-E9EA-4B6B-B40E-6C02C60FD4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8131"/>
            <a:stretch/>
          </p:blipFill>
          <p:spPr>
            <a:xfrm>
              <a:off x="4049140" y="3718684"/>
              <a:ext cx="4003825" cy="3040633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D1831868-E66D-4A70-B45B-A968A6D33E43}"/>
              </a:ext>
            </a:extLst>
          </p:cNvPr>
          <p:cNvSpPr/>
          <p:nvPr/>
        </p:nvSpPr>
        <p:spPr>
          <a:xfrm>
            <a:off x="3179135" y="2030819"/>
            <a:ext cx="691116" cy="3402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655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9E3840-46F1-4E12-8277-B16D9017E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Scikit-Learn</a:t>
            </a:r>
            <a:r>
              <a:rPr lang="nl-BE" dirty="0"/>
              <a:t>: Cheat Sheet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14A7B4-FC64-44FF-94EC-E31F1B3E6B8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164774" cy="581542"/>
          </a:xfrm>
        </p:spPr>
        <p:txBody>
          <a:bodyPr/>
          <a:lstStyle/>
          <a:p>
            <a:r>
              <a:rPr lang="nl-BE" dirty="0"/>
              <a:t>Discovery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8F19C3-EB4D-4C7B-B661-439C4DB0B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208" y="1539846"/>
            <a:ext cx="8277582" cy="531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63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6EAA07-6B07-4397-BEEE-2E7B8310A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Learning: </a:t>
            </a:r>
            <a:r>
              <a:rPr lang="en-US" b="1" dirty="0"/>
              <a:t>3. Reinforcement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446F59-445C-4220-A287-2F359BCD04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164774" cy="581542"/>
          </a:xfrm>
        </p:spPr>
        <p:txBody>
          <a:bodyPr/>
          <a:lstStyle/>
          <a:p>
            <a:r>
              <a:rPr lang="en-US" dirty="0"/>
              <a:t>Discovery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FBD4B362-E1FC-4B55-A1F3-EDCA354E1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4565" t="49682" b="4712"/>
          <a:stretch/>
        </p:blipFill>
        <p:spPr>
          <a:xfrm>
            <a:off x="1536176" y="1567425"/>
            <a:ext cx="4715770" cy="2681517"/>
          </a:xfrm>
          <a:prstGeom prst="rect">
            <a:avLst/>
          </a:prstGeom>
        </p:spPr>
      </p:pic>
      <p:pic>
        <p:nvPicPr>
          <p:cNvPr id="6" name="Picture 2" descr="Reinforcement Learning: What is, Algorithms, Applications, Example">
            <a:extLst>
              <a:ext uri="{FF2B5EF4-FFF2-40B4-BE49-F238E27FC236}">
                <a16:creationId xmlns:a16="http://schemas.microsoft.com/office/drawing/2014/main" id="{73129F96-EEE1-4149-B88E-0E45E3350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605" y="1623619"/>
            <a:ext cx="4441735" cy="256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D3EDEDC-A05C-4508-9901-CB93EFE1863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176" y="4421761"/>
            <a:ext cx="9266562" cy="2322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07839AB-D8D3-449D-9706-B367335C98C0}"/>
              </a:ext>
            </a:extLst>
          </p:cNvPr>
          <p:cNvSpPr/>
          <p:nvPr/>
        </p:nvSpPr>
        <p:spPr>
          <a:xfrm>
            <a:off x="1307805" y="1871330"/>
            <a:ext cx="856969" cy="3934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039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BB483F-D333-E819-DD25-E072C9DEF2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Disclaimer</a:t>
            </a:r>
            <a:endParaRPr lang="en-BE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86D5E01-652C-D165-95CA-D4DBEBE966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 stole the following couple of slides. You know them. But this course is a step in a long path and the slides give that overview, so you need them to fully grasp where we are and where we are going.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2071791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2BB107-7CC1-4E43-BF5B-7E46B1FDA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Learning: next big thing?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4E4B67-73C8-4FCD-98A7-85CE126CB9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164774" cy="581542"/>
          </a:xfrm>
        </p:spPr>
        <p:txBody>
          <a:bodyPr/>
          <a:lstStyle/>
          <a:p>
            <a:r>
              <a:rPr lang="en-US" dirty="0"/>
              <a:t>Discovery</a:t>
            </a:r>
          </a:p>
        </p:txBody>
      </p:sp>
      <p:pic>
        <p:nvPicPr>
          <p:cNvPr id="5" name="Online Media 5" title="Humanoid robot shows off impressive gymnastics routine | ABC News">
            <a:hlinkClick r:id="" action="ppaction://media"/>
            <a:extLst>
              <a:ext uri="{FF2B5EF4-FFF2-40B4-BE49-F238E27FC236}">
                <a16:creationId xmlns:a16="http://schemas.microsoft.com/office/drawing/2014/main" id="{D35E46B8-2A08-427C-8048-5650A2F02AF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331788" y="1654628"/>
            <a:ext cx="5495030" cy="3091093"/>
          </a:xfrm>
          <a:prstGeom prst="rect">
            <a:avLst/>
          </a:prstGeom>
        </p:spPr>
      </p:pic>
      <p:pic>
        <p:nvPicPr>
          <p:cNvPr id="6" name="Online Media 5" title="Emergence of Locomotion Behaviours in Rich Environments">
            <a:hlinkClick r:id="" action="ppaction://media"/>
            <a:extLst>
              <a:ext uri="{FF2B5EF4-FFF2-40B4-BE49-F238E27FC236}">
                <a16:creationId xmlns:a16="http://schemas.microsoft.com/office/drawing/2014/main" id="{2BCA27B3-80BF-4B7F-AF1B-A314E819E145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7429327" y="1654628"/>
            <a:ext cx="4124043" cy="3091093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2A370B0A-26F7-40DD-A205-EC2500777E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1825" y="4821772"/>
            <a:ext cx="3281817" cy="203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9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FF720E-F973-E59C-C7FC-B226FB8E4D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[End of thievery]</a:t>
            </a:r>
            <a:endParaRPr lang="en-BE" dirty="0"/>
          </a:p>
        </p:txBody>
      </p:sp>
      <p:pic>
        <p:nvPicPr>
          <p:cNvPr id="8" name="Picture 7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E1CF3FCB-79D8-06A7-4910-A6F0C35CD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75" y="3602038"/>
            <a:ext cx="3564783" cy="325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18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69C72-A0A3-18D6-552B-C2B7AF5C8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C51C0-01D4-F431-86D9-64E6DA0D5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AI has come a long way, and is going a long way</a:t>
            </a:r>
          </a:p>
          <a:p>
            <a:r>
              <a:rPr lang="en-US" dirty="0"/>
              <a:t>Our focus is machine learning on structured data</a:t>
            </a:r>
          </a:p>
          <a:p>
            <a:pPr lvl="1"/>
            <a:r>
              <a:rPr lang="en-US" dirty="0"/>
              <a:t>‘Basic’ artificial intelligence: AI-course</a:t>
            </a:r>
          </a:p>
          <a:p>
            <a:pPr lvl="1"/>
            <a:r>
              <a:rPr lang="en-US" dirty="0"/>
              <a:t>Unstructured data and neural networks: Big Data course</a:t>
            </a:r>
          </a:p>
          <a:p>
            <a:r>
              <a:rPr lang="en-US" dirty="0"/>
              <a:t>We’ll be doing supervised learning</a:t>
            </a:r>
          </a:p>
          <a:p>
            <a:pPr lvl="1"/>
            <a:r>
              <a:rPr lang="en-US" dirty="0"/>
              <a:t>We understand and prepare the data</a:t>
            </a:r>
          </a:p>
          <a:p>
            <a:pPr lvl="1"/>
            <a:r>
              <a:rPr lang="en-US" dirty="0"/>
              <a:t>We make actual predictions</a:t>
            </a:r>
          </a:p>
          <a:p>
            <a:r>
              <a:rPr lang="en-US" dirty="0">
                <a:solidFill>
                  <a:srgbClr val="FF0000"/>
                </a:solidFill>
              </a:rPr>
              <a:t>We won’t be doing unsupervised learning</a:t>
            </a:r>
          </a:p>
          <a:p>
            <a:r>
              <a:rPr lang="en-US" dirty="0"/>
              <a:t>We won’t be doing reinforcement learning</a:t>
            </a:r>
          </a:p>
          <a:p>
            <a:pPr lvl="1"/>
            <a:r>
              <a:rPr lang="en-US" dirty="0"/>
              <a:t>Cool, but use cases are limited</a:t>
            </a:r>
          </a:p>
        </p:txBody>
      </p:sp>
    </p:spTree>
    <p:extLst>
      <p:ext uri="{BB962C8B-B14F-4D97-AF65-F5344CB8AC3E}">
        <p14:creationId xmlns:p14="http://schemas.microsoft.com/office/powerpoint/2010/main" val="189359615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96A7C-E0BF-E943-D152-49F20FB14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 the data: data science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F4E2F-D54A-5351-F8E2-C90E519CF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course directly follows data science in 2itf</a:t>
            </a:r>
          </a:p>
          <a:p>
            <a:r>
              <a:rPr lang="en-US" dirty="0"/>
              <a:t>You’ll need all the skills you picked up there:</a:t>
            </a:r>
          </a:p>
          <a:p>
            <a:pPr lvl="1"/>
            <a:r>
              <a:rPr lang="en-US" dirty="0"/>
              <a:t>Grabbing data</a:t>
            </a:r>
          </a:p>
          <a:p>
            <a:pPr lvl="1"/>
            <a:r>
              <a:rPr lang="en-US" dirty="0"/>
              <a:t>Importing data</a:t>
            </a:r>
          </a:p>
          <a:p>
            <a:pPr lvl="1"/>
            <a:r>
              <a:rPr lang="en-US" dirty="0"/>
              <a:t>Creating graphs</a:t>
            </a:r>
          </a:p>
          <a:p>
            <a:pPr lvl="1"/>
            <a:r>
              <a:rPr lang="en-US" dirty="0"/>
              <a:t>Getting information on data</a:t>
            </a:r>
          </a:p>
          <a:p>
            <a:r>
              <a:rPr lang="en-US" dirty="0"/>
              <a:t>All using Python and Pandas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403712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3191D-B1D2-6BA3-33E2-27132C423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Recap: </a:t>
            </a:r>
            <a:r>
              <a:rPr lang="en-US" dirty="0"/>
              <a:t>H</a:t>
            </a:r>
            <a:r>
              <a:rPr lang="en-BE" dirty="0" err="1"/>
              <a:t>istogram</a:t>
            </a:r>
            <a:r>
              <a:rPr lang="en-BE" dirty="0"/>
              <a:t> and boxplot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C8AD15-B43C-7905-12FF-219B2A524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3110" y="1591773"/>
            <a:ext cx="6192686" cy="1211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30FA2F-E5BC-E765-7150-8DD14B5C71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3110" y="5073598"/>
            <a:ext cx="6192686" cy="12118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511983-A594-5BFF-32D4-FF713E2CB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3109" y="2866750"/>
            <a:ext cx="6192688" cy="21207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31ECFA-FB24-9D12-7B3D-83CA26E4FCBB}"/>
              </a:ext>
            </a:extLst>
          </p:cNvPr>
          <p:cNvSpPr txBox="1"/>
          <p:nvPr/>
        </p:nvSpPr>
        <p:spPr>
          <a:xfrm>
            <a:off x="4829585" y="4847750"/>
            <a:ext cx="868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1400">
                <a:solidFill>
                  <a:srgbClr val="FF0000"/>
                </a:solidFill>
              </a:rPr>
              <a:t>p</a:t>
            </a:r>
            <a:r>
              <a:rPr lang="en-BE" sz="1400" baseline="-25000">
                <a:solidFill>
                  <a:srgbClr val="FF0000"/>
                </a:solidFill>
              </a:rPr>
              <a:t>50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8FBA9B-D2E7-3C64-E625-A714E08B3BB6}"/>
              </a:ext>
            </a:extLst>
          </p:cNvPr>
          <p:cNvSpPr txBox="1"/>
          <p:nvPr/>
        </p:nvSpPr>
        <p:spPr>
          <a:xfrm>
            <a:off x="5664301" y="4862568"/>
            <a:ext cx="58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1400">
                <a:solidFill>
                  <a:srgbClr val="FF0000"/>
                </a:solidFill>
              </a:rPr>
              <a:t>p</a:t>
            </a:r>
            <a:r>
              <a:rPr lang="en-BE" sz="1400" baseline="-25000">
                <a:solidFill>
                  <a:srgbClr val="FF0000"/>
                </a:solidFill>
              </a:rPr>
              <a:t>75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4095CB-17EE-CB3A-F750-55C9888FA612}"/>
              </a:ext>
            </a:extLst>
          </p:cNvPr>
          <p:cNvSpPr txBox="1"/>
          <p:nvPr/>
        </p:nvSpPr>
        <p:spPr>
          <a:xfrm>
            <a:off x="4478566" y="4847751"/>
            <a:ext cx="582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1400">
                <a:solidFill>
                  <a:srgbClr val="FF0000"/>
                </a:solidFill>
              </a:rPr>
              <a:t>p</a:t>
            </a:r>
            <a:r>
              <a:rPr lang="en-BE" sz="1400" baseline="-25000">
                <a:solidFill>
                  <a:srgbClr val="FF0000"/>
                </a:solidFill>
              </a:rPr>
              <a:t>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C050C9-D34C-6A90-6F43-85E10FA16773}"/>
              </a:ext>
            </a:extLst>
          </p:cNvPr>
          <p:cNvSpPr txBox="1"/>
          <p:nvPr/>
        </p:nvSpPr>
        <p:spPr>
          <a:xfrm>
            <a:off x="7687725" y="4905604"/>
            <a:ext cx="674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1400">
                <a:solidFill>
                  <a:srgbClr val="FF0000"/>
                </a:solidFill>
              </a:rPr>
              <a:t>max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35C1F6-73D0-2641-7C76-4AC3ED0ACD0C}"/>
              </a:ext>
            </a:extLst>
          </p:cNvPr>
          <p:cNvSpPr txBox="1"/>
          <p:nvPr/>
        </p:nvSpPr>
        <p:spPr>
          <a:xfrm>
            <a:off x="2165992" y="4906455"/>
            <a:ext cx="10572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1400">
                <a:solidFill>
                  <a:srgbClr val="FF0000"/>
                </a:solidFill>
              </a:rPr>
              <a:t>min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91C80D-8D6A-B5C0-1FB9-FD3F503720E3}"/>
              </a:ext>
            </a:extLst>
          </p:cNvPr>
          <p:cNvSpPr txBox="1"/>
          <p:nvPr/>
        </p:nvSpPr>
        <p:spPr>
          <a:xfrm>
            <a:off x="6593585" y="4893816"/>
            <a:ext cx="1317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1400" dirty="0">
                <a:solidFill>
                  <a:srgbClr val="FF0000"/>
                </a:solidFill>
              </a:rPr>
              <a:t>biggest </a:t>
            </a:r>
            <a:br>
              <a:rPr lang="en-BE" sz="1400" dirty="0">
                <a:solidFill>
                  <a:srgbClr val="FF0000"/>
                </a:solidFill>
              </a:rPr>
            </a:br>
            <a:r>
              <a:rPr lang="en-BE" sz="1400" dirty="0">
                <a:solidFill>
                  <a:srgbClr val="FF0000"/>
                </a:solidFill>
              </a:rPr>
              <a:t>non-outlier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F1D417-D160-B7EA-770B-8C90FC92118D}"/>
              </a:ext>
            </a:extLst>
          </p:cNvPr>
          <p:cNvSpPr txBox="1"/>
          <p:nvPr/>
        </p:nvSpPr>
        <p:spPr>
          <a:xfrm>
            <a:off x="2827732" y="4888042"/>
            <a:ext cx="1317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1400">
                <a:solidFill>
                  <a:srgbClr val="FF0000"/>
                </a:solidFill>
              </a:rPr>
              <a:t>smallest </a:t>
            </a:r>
            <a:br>
              <a:rPr lang="en-BE" sz="1400">
                <a:solidFill>
                  <a:srgbClr val="FF0000"/>
                </a:solidFill>
              </a:rPr>
            </a:br>
            <a:r>
              <a:rPr lang="en-BE" sz="1400">
                <a:solidFill>
                  <a:srgbClr val="FF0000"/>
                </a:solidFill>
              </a:rPr>
              <a:t>non-outlier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6C0B20-3CA4-0786-D89D-41715A15A658}"/>
              </a:ext>
            </a:extLst>
          </p:cNvPr>
          <p:cNvCxnSpPr>
            <a:cxnSpLocks/>
          </p:cNvCxnSpPr>
          <p:nvPr/>
        </p:nvCxnSpPr>
        <p:spPr>
          <a:xfrm flipH="1" flipV="1">
            <a:off x="2700253" y="5214232"/>
            <a:ext cx="2411" cy="370692"/>
          </a:xfrm>
          <a:prstGeom prst="line">
            <a:avLst/>
          </a:prstGeom>
          <a:ln>
            <a:solidFill>
              <a:srgbClr val="EC4B2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4B69624-7F94-82D3-C8FB-0855D7D45879}"/>
              </a:ext>
            </a:extLst>
          </p:cNvPr>
          <p:cNvCxnSpPr>
            <a:cxnSpLocks/>
          </p:cNvCxnSpPr>
          <p:nvPr/>
        </p:nvCxnSpPr>
        <p:spPr>
          <a:xfrm flipV="1">
            <a:off x="3439253" y="5379236"/>
            <a:ext cx="0" cy="205688"/>
          </a:xfrm>
          <a:prstGeom prst="line">
            <a:avLst/>
          </a:prstGeom>
          <a:ln>
            <a:solidFill>
              <a:srgbClr val="EC4B2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0D0360-3EFA-F054-8FAE-7E6D4D9FC2DC}"/>
              </a:ext>
            </a:extLst>
          </p:cNvPr>
          <p:cNvCxnSpPr>
            <a:cxnSpLocks/>
          </p:cNvCxnSpPr>
          <p:nvPr/>
        </p:nvCxnSpPr>
        <p:spPr>
          <a:xfrm flipV="1">
            <a:off x="7250653" y="5379236"/>
            <a:ext cx="0" cy="205688"/>
          </a:xfrm>
          <a:prstGeom prst="line">
            <a:avLst/>
          </a:prstGeom>
          <a:ln>
            <a:solidFill>
              <a:srgbClr val="EC4B2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31A3E2A-2D82-F268-D081-C7D0438BC7CE}"/>
              </a:ext>
            </a:extLst>
          </p:cNvPr>
          <p:cNvCxnSpPr>
            <a:cxnSpLocks/>
          </p:cNvCxnSpPr>
          <p:nvPr/>
        </p:nvCxnSpPr>
        <p:spPr>
          <a:xfrm flipV="1">
            <a:off x="8071453" y="5243442"/>
            <a:ext cx="0" cy="330579"/>
          </a:xfrm>
          <a:prstGeom prst="line">
            <a:avLst/>
          </a:prstGeom>
          <a:ln>
            <a:solidFill>
              <a:srgbClr val="EC4B2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3FA413-467B-B185-4818-F834BA0A19F6}"/>
              </a:ext>
            </a:extLst>
          </p:cNvPr>
          <p:cNvCxnSpPr>
            <a:cxnSpLocks/>
          </p:cNvCxnSpPr>
          <p:nvPr/>
        </p:nvCxnSpPr>
        <p:spPr>
          <a:xfrm flipV="1">
            <a:off x="7250653" y="2118208"/>
            <a:ext cx="0" cy="2787398"/>
          </a:xfrm>
          <a:prstGeom prst="line">
            <a:avLst/>
          </a:prstGeom>
          <a:ln>
            <a:solidFill>
              <a:srgbClr val="EC4B2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D8EDA14-81EB-D56F-56F5-F51EFA0448A6}"/>
              </a:ext>
            </a:extLst>
          </p:cNvPr>
          <p:cNvCxnSpPr>
            <a:cxnSpLocks/>
          </p:cNvCxnSpPr>
          <p:nvPr/>
        </p:nvCxnSpPr>
        <p:spPr>
          <a:xfrm flipH="1" flipV="1">
            <a:off x="3434430" y="2118208"/>
            <a:ext cx="4823" cy="2808313"/>
          </a:xfrm>
          <a:prstGeom prst="line">
            <a:avLst/>
          </a:prstGeom>
          <a:ln>
            <a:solidFill>
              <a:srgbClr val="EC4B2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F96D9CF-530B-E0B8-D910-FB7AEA9E1E13}"/>
              </a:ext>
            </a:extLst>
          </p:cNvPr>
          <p:cNvCxnSpPr>
            <a:cxnSpLocks/>
          </p:cNvCxnSpPr>
          <p:nvPr/>
        </p:nvCxnSpPr>
        <p:spPr>
          <a:xfrm flipH="1" flipV="1">
            <a:off x="2700253" y="2118208"/>
            <a:ext cx="4823" cy="2808313"/>
          </a:xfrm>
          <a:prstGeom prst="line">
            <a:avLst/>
          </a:prstGeom>
          <a:ln>
            <a:solidFill>
              <a:srgbClr val="EC4B2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B1FAB24-55CA-D35C-6BA0-B317B2A43E84}"/>
              </a:ext>
            </a:extLst>
          </p:cNvPr>
          <p:cNvCxnSpPr>
            <a:cxnSpLocks/>
          </p:cNvCxnSpPr>
          <p:nvPr/>
        </p:nvCxnSpPr>
        <p:spPr>
          <a:xfrm flipH="1" flipV="1">
            <a:off x="8071453" y="2118207"/>
            <a:ext cx="4823" cy="2808313"/>
          </a:xfrm>
          <a:prstGeom prst="line">
            <a:avLst/>
          </a:prstGeom>
          <a:ln>
            <a:solidFill>
              <a:srgbClr val="EC4B2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C9B5969-0A1D-735D-F714-E9E4968F3436}"/>
              </a:ext>
            </a:extLst>
          </p:cNvPr>
          <p:cNvCxnSpPr>
            <a:cxnSpLocks/>
          </p:cNvCxnSpPr>
          <p:nvPr/>
        </p:nvCxnSpPr>
        <p:spPr>
          <a:xfrm flipV="1">
            <a:off x="4769780" y="2118208"/>
            <a:ext cx="0" cy="2787398"/>
          </a:xfrm>
          <a:prstGeom prst="line">
            <a:avLst/>
          </a:prstGeom>
          <a:ln>
            <a:solidFill>
              <a:srgbClr val="EC4B2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83697B1-8715-96EE-3E5C-E2852D17203B}"/>
              </a:ext>
            </a:extLst>
          </p:cNvPr>
          <p:cNvCxnSpPr>
            <a:cxnSpLocks/>
          </p:cNvCxnSpPr>
          <p:nvPr/>
        </p:nvCxnSpPr>
        <p:spPr>
          <a:xfrm flipV="1">
            <a:off x="5950476" y="2118206"/>
            <a:ext cx="0" cy="2787398"/>
          </a:xfrm>
          <a:prstGeom prst="line">
            <a:avLst/>
          </a:prstGeom>
          <a:ln>
            <a:solidFill>
              <a:srgbClr val="EC4B2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17F8C4-296E-1676-88AA-4AE5FE73C638}"/>
              </a:ext>
            </a:extLst>
          </p:cNvPr>
          <p:cNvCxnSpPr>
            <a:cxnSpLocks/>
          </p:cNvCxnSpPr>
          <p:nvPr/>
        </p:nvCxnSpPr>
        <p:spPr>
          <a:xfrm flipV="1">
            <a:off x="5184253" y="2118208"/>
            <a:ext cx="0" cy="2787398"/>
          </a:xfrm>
          <a:prstGeom prst="line">
            <a:avLst/>
          </a:prstGeom>
          <a:ln>
            <a:solidFill>
              <a:srgbClr val="EC4B2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D0A8A54-B1D6-8532-D8DA-07AF1EC6468C}"/>
              </a:ext>
            </a:extLst>
          </p:cNvPr>
          <p:cNvSpPr txBox="1"/>
          <p:nvPr/>
        </p:nvSpPr>
        <p:spPr>
          <a:xfrm>
            <a:off x="9509964" y="5001638"/>
            <a:ext cx="1819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1400" i="1" dirty="0">
                <a:solidFill>
                  <a:srgbClr val="FF0000"/>
                </a:solidFill>
              </a:rPr>
              <a:t>boxplot does </a:t>
            </a:r>
            <a:r>
              <a:rPr lang="en-BE" sz="1400" b="1" i="1" dirty="0">
                <a:solidFill>
                  <a:srgbClr val="FF0000"/>
                </a:solidFill>
              </a:rPr>
              <a:t>not</a:t>
            </a:r>
            <a:r>
              <a:rPr lang="en-BE" sz="1400" i="1" dirty="0">
                <a:solidFill>
                  <a:srgbClr val="FF0000"/>
                </a:solidFill>
              </a:rPr>
              <a:t> show the mean!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CDA7A33-C4B5-2BCD-0D20-41DAFE637B87}"/>
              </a:ext>
            </a:extLst>
          </p:cNvPr>
          <p:cNvSpPr txBox="1"/>
          <p:nvPr/>
        </p:nvSpPr>
        <p:spPr>
          <a:xfrm>
            <a:off x="4769780" y="5574021"/>
            <a:ext cx="13172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1400" dirty="0">
                <a:solidFill>
                  <a:srgbClr val="FF0000"/>
                </a:solidFill>
              </a:rPr>
              <a:t>IQR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9EF3B06-6E40-9067-9B8F-EA0697D9649B}"/>
              </a:ext>
            </a:extLst>
          </p:cNvPr>
          <p:cNvCxnSpPr/>
          <p:nvPr/>
        </p:nvCxnSpPr>
        <p:spPr>
          <a:xfrm>
            <a:off x="4769780" y="5866980"/>
            <a:ext cx="1180696" cy="0"/>
          </a:xfrm>
          <a:prstGeom prst="straightConnector1">
            <a:avLst/>
          </a:prstGeom>
          <a:ln>
            <a:solidFill>
              <a:srgbClr val="EC4B2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66CB805-8F32-C375-A381-F124026EAA5E}"/>
              </a:ext>
            </a:extLst>
          </p:cNvPr>
          <p:cNvSpPr txBox="1"/>
          <p:nvPr/>
        </p:nvSpPr>
        <p:spPr>
          <a:xfrm>
            <a:off x="7740982" y="5818624"/>
            <a:ext cx="3011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400" dirty="0">
                <a:solidFill>
                  <a:srgbClr val="FF0000"/>
                </a:solidFill>
              </a:rPr>
              <a:t>OUTLIERS</a:t>
            </a:r>
          </a:p>
          <a:p>
            <a:r>
              <a:rPr lang="en-BE" sz="1400" dirty="0">
                <a:solidFill>
                  <a:srgbClr val="FF0000"/>
                </a:solidFill>
              </a:rPr>
              <a:t>x &gt; p</a:t>
            </a:r>
            <a:r>
              <a:rPr lang="en-BE" sz="1400" baseline="-25000" dirty="0">
                <a:solidFill>
                  <a:srgbClr val="FF0000"/>
                </a:solidFill>
              </a:rPr>
              <a:t>75</a:t>
            </a:r>
            <a:r>
              <a:rPr lang="en-BE" sz="1400" dirty="0">
                <a:solidFill>
                  <a:srgbClr val="FF0000"/>
                </a:solidFill>
              </a:rPr>
              <a:t> + 1.5 * IQR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6B78326-746A-2BD2-54F5-DE6585741DC0}"/>
              </a:ext>
            </a:extLst>
          </p:cNvPr>
          <p:cNvCxnSpPr/>
          <p:nvPr/>
        </p:nvCxnSpPr>
        <p:spPr>
          <a:xfrm>
            <a:off x="5975356" y="5906099"/>
            <a:ext cx="1771200" cy="0"/>
          </a:xfrm>
          <a:prstGeom prst="straightConnector1">
            <a:avLst/>
          </a:prstGeom>
          <a:ln>
            <a:solidFill>
              <a:srgbClr val="EC4B2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83953CE-20B6-A237-B773-253240D5F3D3}"/>
              </a:ext>
            </a:extLst>
          </p:cNvPr>
          <p:cNvCxnSpPr/>
          <p:nvPr/>
        </p:nvCxnSpPr>
        <p:spPr>
          <a:xfrm>
            <a:off x="2998580" y="5906099"/>
            <a:ext cx="1771200" cy="0"/>
          </a:xfrm>
          <a:prstGeom prst="straightConnector1">
            <a:avLst/>
          </a:prstGeom>
          <a:ln>
            <a:solidFill>
              <a:srgbClr val="EC4B2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69E3D5D-DE06-0E36-173F-C80287AF6E51}"/>
              </a:ext>
            </a:extLst>
          </p:cNvPr>
          <p:cNvCxnSpPr>
            <a:cxnSpLocks/>
          </p:cNvCxnSpPr>
          <p:nvPr/>
        </p:nvCxnSpPr>
        <p:spPr>
          <a:xfrm flipV="1">
            <a:off x="2998580" y="5803255"/>
            <a:ext cx="0" cy="205688"/>
          </a:xfrm>
          <a:prstGeom prst="line">
            <a:avLst/>
          </a:prstGeom>
          <a:ln>
            <a:solidFill>
              <a:srgbClr val="EC4B2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1608CE2-B810-9FD6-947F-F645A3DCD7F6}"/>
              </a:ext>
            </a:extLst>
          </p:cNvPr>
          <p:cNvCxnSpPr>
            <a:cxnSpLocks/>
          </p:cNvCxnSpPr>
          <p:nvPr/>
        </p:nvCxnSpPr>
        <p:spPr>
          <a:xfrm flipV="1">
            <a:off x="7746556" y="5803255"/>
            <a:ext cx="0" cy="205688"/>
          </a:xfrm>
          <a:prstGeom prst="line">
            <a:avLst/>
          </a:prstGeom>
          <a:ln>
            <a:solidFill>
              <a:srgbClr val="EC4B2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E1E329E-0E17-CA75-8560-8BA6FE15DD79}"/>
              </a:ext>
            </a:extLst>
          </p:cNvPr>
          <p:cNvSpPr txBox="1"/>
          <p:nvPr/>
        </p:nvSpPr>
        <p:spPr>
          <a:xfrm>
            <a:off x="0" y="5790439"/>
            <a:ext cx="3011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BE" sz="1400" dirty="0">
                <a:solidFill>
                  <a:srgbClr val="FF0000"/>
                </a:solidFill>
              </a:rPr>
              <a:t>OUTLIERS</a:t>
            </a:r>
            <a:br>
              <a:rPr lang="en-BE" sz="1400" dirty="0">
                <a:solidFill>
                  <a:srgbClr val="FF0000"/>
                </a:solidFill>
              </a:rPr>
            </a:br>
            <a:r>
              <a:rPr lang="en-BE" sz="1400" dirty="0">
                <a:solidFill>
                  <a:srgbClr val="FF0000"/>
                </a:solidFill>
              </a:rPr>
              <a:t>x &lt; p</a:t>
            </a:r>
            <a:r>
              <a:rPr lang="en-BE" sz="1400" baseline="-25000" dirty="0">
                <a:solidFill>
                  <a:srgbClr val="FF0000"/>
                </a:solidFill>
              </a:rPr>
              <a:t>25</a:t>
            </a:r>
            <a:r>
              <a:rPr lang="en-BE" sz="1400" dirty="0">
                <a:solidFill>
                  <a:srgbClr val="FF0000"/>
                </a:solidFill>
              </a:rPr>
              <a:t> – 1.5 * IQR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72925B5-3FAB-5154-E23A-B42D33E8C792}"/>
              </a:ext>
            </a:extLst>
          </p:cNvPr>
          <p:cNvSpPr txBox="1"/>
          <p:nvPr/>
        </p:nvSpPr>
        <p:spPr>
          <a:xfrm>
            <a:off x="5956049" y="5606746"/>
            <a:ext cx="1784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1400" dirty="0">
                <a:solidFill>
                  <a:srgbClr val="FF0000"/>
                </a:solidFill>
              </a:rPr>
              <a:t>1.5 * IQR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7D10DE2-E0EB-1E06-EDA8-2FCB915412D3}"/>
              </a:ext>
            </a:extLst>
          </p:cNvPr>
          <p:cNvSpPr txBox="1"/>
          <p:nvPr/>
        </p:nvSpPr>
        <p:spPr>
          <a:xfrm>
            <a:off x="3011506" y="5606746"/>
            <a:ext cx="1763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1400" dirty="0">
                <a:solidFill>
                  <a:srgbClr val="FF0000"/>
                </a:solidFill>
              </a:rPr>
              <a:t>1.5 * IQR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694D946-2E43-9A21-4F4D-BF96F8038AEE}"/>
              </a:ext>
            </a:extLst>
          </p:cNvPr>
          <p:cNvSpPr txBox="1"/>
          <p:nvPr/>
        </p:nvSpPr>
        <p:spPr>
          <a:xfrm>
            <a:off x="9344664" y="4209931"/>
            <a:ext cx="2150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E" sz="1400" dirty="0">
                <a:solidFill>
                  <a:srgbClr val="FF0000"/>
                </a:solidFill>
              </a:rPr>
              <a:t>IQR</a:t>
            </a:r>
            <a:br>
              <a:rPr lang="en-BE" sz="1400" dirty="0">
                <a:solidFill>
                  <a:srgbClr val="FF0000"/>
                </a:solidFill>
              </a:rPr>
            </a:br>
            <a:r>
              <a:rPr lang="en-BE" sz="1400" dirty="0">
                <a:solidFill>
                  <a:srgbClr val="FF0000"/>
                </a:solidFill>
              </a:rPr>
              <a:t>Inter-Quartile Range</a:t>
            </a:r>
          </a:p>
        </p:txBody>
      </p:sp>
    </p:spTree>
    <p:extLst>
      <p:ext uri="{BB962C8B-B14F-4D97-AF65-F5344CB8AC3E}">
        <p14:creationId xmlns:p14="http://schemas.microsoft.com/office/powerpoint/2010/main" val="39801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BE8A1-3FAE-59D6-87BB-8C9104E8E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Recap: </a:t>
            </a:r>
            <a:r>
              <a:rPr lang="en-US" dirty="0"/>
              <a:t>M</a:t>
            </a:r>
            <a:r>
              <a:rPr lang="en-BE" dirty="0" err="1"/>
              <a:t>ean</a:t>
            </a:r>
            <a:r>
              <a:rPr lang="en-BE" dirty="0"/>
              <a:t> and median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ADF3C69-1B39-7BDA-1221-CDE8F6B42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300" y="2328347"/>
            <a:ext cx="8785402" cy="331649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5FCCDF2C-2B46-1E3C-F610-8A00BB358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525" y="2328347"/>
            <a:ext cx="2724958" cy="51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1902A9-EC46-48F8-9D5C-6C5A5242DBA0}"/>
              </a:ext>
            </a:extLst>
          </p:cNvPr>
          <p:cNvSpPr txBox="1"/>
          <p:nvPr/>
        </p:nvSpPr>
        <p:spPr>
          <a:xfrm>
            <a:off x="8970636" y="1884544"/>
            <a:ext cx="2419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400" i="1" dirty="0">
                <a:solidFill>
                  <a:srgbClr val="FF0000"/>
                </a:solidFill>
              </a:rPr>
              <a:t>mean = average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49BE39-75E0-ED32-5B41-6B8DA5517E48}"/>
              </a:ext>
            </a:extLst>
          </p:cNvPr>
          <p:cNvSpPr txBox="1"/>
          <p:nvPr/>
        </p:nvSpPr>
        <p:spPr>
          <a:xfrm>
            <a:off x="8970636" y="3647183"/>
            <a:ext cx="2953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400" i="1" dirty="0">
                <a:solidFill>
                  <a:srgbClr val="FF0000"/>
                </a:solidFill>
              </a:rPr>
              <a:t>median = “middle number”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79D9D6-7D8D-93D0-AEDC-1D874E407AAF}"/>
              </a:ext>
            </a:extLst>
          </p:cNvPr>
          <p:cNvSpPr txBox="1"/>
          <p:nvPr/>
        </p:nvSpPr>
        <p:spPr>
          <a:xfrm>
            <a:off x="8970637" y="4874754"/>
            <a:ext cx="29538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400" i="1" dirty="0">
                <a:solidFill>
                  <a:srgbClr val="FF0000"/>
                </a:solidFill>
              </a:rPr>
              <a:t>mode = “most common value”</a:t>
            </a:r>
          </a:p>
        </p:txBody>
      </p:sp>
    </p:spTree>
    <p:extLst>
      <p:ext uri="{BB962C8B-B14F-4D97-AF65-F5344CB8AC3E}">
        <p14:creationId xmlns:p14="http://schemas.microsoft.com/office/powerpoint/2010/main" val="3792243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5B0DA-9B6C-697D-CF7E-A26FF7901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Recap</a:t>
            </a:r>
            <a:r>
              <a:rPr lang="nl-BE" dirty="0"/>
              <a:t>: </a:t>
            </a:r>
            <a:r>
              <a:rPr lang="nl-BE" dirty="0" err="1"/>
              <a:t>Exploratory</a:t>
            </a:r>
            <a:r>
              <a:rPr lang="nl-BE" dirty="0"/>
              <a:t> data analysis</a:t>
            </a:r>
            <a:endParaRPr lang="en-BE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BEBD0100-E7CC-58EA-8CE2-686ED3CB8D4B}"/>
              </a:ext>
            </a:extLst>
          </p:cNvPr>
          <p:cNvSpPr txBox="1">
            <a:spLocks/>
          </p:cNvSpPr>
          <p:nvPr/>
        </p:nvSpPr>
        <p:spPr>
          <a:xfrm>
            <a:off x="1035968" y="1690688"/>
            <a:ext cx="10120064" cy="4428000"/>
          </a:xfrm>
          <a:prstGeom prst="rect">
            <a:avLst/>
          </a:prstGeom>
        </p:spPr>
        <p:txBody>
          <a:bodyPr vert="horz" lIns="432000" tIns="252000" rIns="432000" bIns="144000" rtlCol="0">
            <a:normAutofit fontScale="92500"/>
          </a:bodyPr>
          <a:lstStyle>
            <a:lvl1pPr marL="323850" indent="-32385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Verdana" pitchFamily="34" charset="0"/>
              <a:buChar char="•"/>
              <a:defRPr sz="30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723900" indent="-3683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itchFamily="34" charset="0"/>
              <a:buChar char="−"/>
              <a:defRPr sz="25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2pPr>
            <a:lvl3pPr marL="982663" indent="-258763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itchFamily="34" charset="0"/>
              <a:buChar char="•"/>
              <a:defRPr sz="23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1255713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itchFamily="34" charset="0"/>
              <a:buChar char="»"/>
              <a:defRPr sz="20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4pPr>
            <a:lvl5pPr marL="1609725" indent="-2587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itchFamily="34" charset="0"/>
              <a:buNone/>
              <a:defRPr sz="17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BE" dirty="0">
                <a:solidFill>
                  <a:srgbClr val="0070C0"/>
                </a:solidFill>
              </a:rPr>
              <a:t>Variation</a:t>
            </a:r>
          </a:p>
          <a:p>
            <a:pPr lvl="1"/>
            <a:r>
              <a:rPr lang="en-BE" dirty="0"/>
              <a:t>How much do values of a </a:t>
            </a:r>
            <a:r>
              <a:rPr lang="en-BE" b="1" dirty="0"/>
              <a:t>same</a:t>
            </a:r>
            <a:r>
              <a:rPr lang="en-BE" dirty="0"/>
              <a:t> variable change </a:t>
            </a:r>
            <a:r>
              <a:rPr lang="en-BE" b="1" dirty="0"/>
              <a:t>across observations</a:t>
            </a:r>
            <a:r>
              <a:rPr lang="en-BE" dirty="0"/>
              <a:t>.</a:t>
            </a:r>
            <a:endParaRPr lang="nl-BE" dirty="0"/>
          </a:p>
          <a:p>
            <a:pPr lvl="1"/>
            <a:endParaRPr lang="nl-BE" dirty="0"/>
          </a:p>
          <a:p>
            <a:pPr marL="355600" lvl="1" indent="0">
              <a:buNone/>
            </a:pPr>
            <a:r>
              <a:rPr lang="nl-BE" dirty="0">
                <a:solidFill>
                  <a:srgbClr val="0C720B"/>
                </a:solidFill>
              </a:rPr>
              <a:t>		“1-D spread” – single spread</a:t>
            </a:r>
          </a:p>
          <a:p>
            <a:pPr lvl="1"/>
            <a:endParaRPr lang="en-BE" dirty="0"/>
          </a:p>
          <a:p>
            <a:pPr marL="0" indent="0">
              <a:buNone/>
            </a:pPr>
            <a:r>
              <a:rPr lang="en-BE" dirty="0">
                <a:solidFill>
                  <a:srgbClr val="0070C0"/>
                </a:solidFill>
              </a:rPr>
              <a:t>Covariation</a:t>
            </a:r>
          </a:p>
          <a:p>
            <a:pPr lvl="1"/>
            <a:r>
              <a:rPr lang="en-BE" dirty="0"/>
              <a:t>How much do values of </a:t>
            </a:r>
            <a:r>
              <a:rPr lang="en-BE" b="1" dirty="0"/>
              <a:t>different variables</a:t>
            </a:r>
            <a:r>
              <a:rPr lang="en-BE" dirty="0"/>
              <a:t> change in a </a:t>
            </a:r>
            <a:r>
              <a:rPr lang="en-BE" b="1" dirty="0"/>
              <a:t>related</a:t>
            </a:r>
            <a:r>
              <a:rPr lang="en-BE" dirty="0"/>
              <a:t> way.</a:t>
            </a:r>
            <a:endParaRPr lang="nl-BE" dirty="0"/>
          </a:p>
          <a:p>
            <a:pPr lvl="1"/>
            <a:endParaRPr lang="nl-BE" dirty="0"/>
          </a:p>
          <a:p>
            <a:pPr marL="355600" lvl="1" indent="0">
              <a:buNone/>
            </a:pPr>
            <a:r>
              <a:rPr lang="nl-BE" dirty="0">
                <a:solidFill>
                  <a:srgbClr val="0C720B"/>
                </a:solidFill>
              </a:rPr>
              <a:t>		“2-D spread” – related spread</a:t>
            </a:r>
            <a:endParaRPr lang="en-BE" dirty="0">
              <a:solidFill>
                <a:srgbClr val="0C720B"/>
              </a:solidFill>
            </a:endParaRPr>
          </a:p>
          <a:p>
            <a:pPr marL="0" indent="0">
              <a:buFont typeface="Verdana" pitchFamily="34" charset="0"/>
              <a:buNone/>
            </a:pP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2827775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1A871-DE2C-89E5-9899-794BA9D45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Recap: Exploring variation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439E7EEB-068C-B02C-7CCD-EC128AB9E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690688"/>
            <a:ext cx="6096000" cy="442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BE" dirty="0"/>
              <a:t>Categorical variable</a:t>
            </a:r>
          </a:p>
          <a:p>
            <a:pPr marL="0" indent="0">
              <a:buNone/>
            </a:pPr>
            <a:endParaRPr lang="en-BE" dirty="0"/>
          </a:p>
          <a:p>
            <a:pPr marL="0" indent="0">
              <a:buNone/>
            </a:pPr>
            <a:endParaRPr lang="en-BE" dirty="0"/>
          </a:p>
          <a:p>
            <a:pPr marL="0" indent="0">
              <a:buNone/>
            </a:pPr>
            <a:endParaRPr lang="en-BE" dirty="0"/>
          </a:p>
          <a:p>
            <a:pPr marL="0" indent="0">
              <a:buNone/>
            </a:pPr>
            <a:endParaRPr lang="en-BE" dirty="0"/>
          </a:p>
          <a:p>
            <a:pPr marL="0" indent="0">
              <a:buNone/>
            </a:pPr>
            <a:br>
              <a:rPr lang="en-BE" dirty="0"/>
            </a:b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4999A2-E332-75A6-7C21-8F2C1DD75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852" y="2743552"/>
            <a:ext cx="5212298" cy="3002256"/>
          </a:xfrm>
          <a:prstGeom prst="rect">
            <a:avLst/>
          </a:prstGeom>
        </p:spPr>
      </p:pic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A00BCE65-AFEB-CDCD-98A5-3E7F8ADA8048}"/>
              </a:ext>
            </a:extLst>
          </p:cNvPr>
          <p:cNvSpPr txBox="1">
            <a:spLocks/>
          </p:cNvSpPr>
          <p:nvPr/>
        </p:nvSpPr>
        <p:spPr>
          <a:xfrm>
            <a:off x="6096001" y="1542473"/>
            <a:ext cx="6096000" cy="4576215"/>
          </a:xfrm>
          <a:prstGeom prst="rect">
            <a:avLst/>
          </a:prstGeom>
        </p:spPr>
        <p:txBody>
          <a:bodyPr vert="horz" lIns="432000" tIns="252000" rIns="432000" bIns="144000" rtlCol="0">
            <a:normAutofit/>
          </a:bodyPr>
          <a:lstStyle>
            <a:lvl1pPr marL="323850" indent="-32385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Verdana" pitchFamily="34" charset="0"/>
              <a:buChar char="•"/>
              <a:defRPr sz="30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723900" indent="-3683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itchFamily="34" charset="0"/>
              <a:buChar char="−"/>
              <a:defRPr sz="25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2pPr>
            <a:lvl3pPr marL="982663" indent="-258763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itchFamily="34" charset="0"/>
              <a:buChar char="•"/>
              <a:defRPr sz="23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1255713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itchFamily="34" charset="0"/>
              <a:buChar char="»"/>
              <a:defRPr sz="20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4pPr>
            <a:lvl5pPr marL="1609725" indent="-2587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itchFamily="34" charset="0"/>
              <a:buNone/>
              <a:defRPr sz="17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Verdana" pitchFamily="34" charset="0"/>
              <a:buNone/>
            </a:pPr>
            <a:r>
              <a:rPr lang="en-BE" sz="2800" dirty="0">
                <a:latin typeface="+mn-lt"/>
              </a:rPr>
              <a:t>Continuous variable</a:t>
            </a:r>
          </a:p>
          <a:p>
            <a:pPr marL="0" indent="0">
              <a:buFont typeface="Verdana" pitchFamily="34" charset="0"/>
              <a:buNone/>
            </a:pP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F30C57-E00F-4300-03D8-D1F36C663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7852" y="2743552"/>
            <a:ext cx="5212297" cy="30022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C82D38-076F-731C-B752-AC9F283EB34B}"/>
              </a:ext>
            </a:extLst>
          </p:cNvPr>
          <p:cNvSpPr txBox="1"/>
          <p:nvPr/>
        </p:nvSpPr>
        <p:spPr>
          <a:xfrm>
            <a:off x="6096001" y="5841736"/>
            <a:ext cx="609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Histogram</a:t>
            </a:r>
            <a:endParaRPr lang="en-BE" sz="2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1A59E-67F8-AF02-5B95-9C3AF7379A5B}"/>
              </a:ext>
            </a:extLst>
          </p:cNvPr>
          <p:cNvSpPr txBox="1"/>
          <p:nvPr/>
        </p:nvSpPr>
        <p:spPr>
          <a:xfrm>
            <a:off x="0" y="5887855"/>
            <a:ext cx="6095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Bar plot</a:t>
            </a:r>
            <a:endParaRPr lang="en-BE" sz="2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80DA4E-2060-D17D-C68B-AAC5DB68F6B6}"/>
              </a:ext>
            </a:extLst>
          </p:cNvPr>
          <p:cNvCxnSpPr/>
          <p:nvPr/>
        </p:nvCxnSpPr>
        <p:spPr>
          <a:xfrm>
            <a:off x="6168009" y="1843944"/>
            <a:ext cx="0" cy="442800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335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D65EF-31A5-1A5A-71BA-4566C5C9A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Recap: Exploring </a:t>
            </a:r>
            <a:r>
              <a:rPr lang="en-US" dirty="0"/>
              <a:t>c</a:t>
            </a:r>
            <a:r>
              <a:rPr lang="en-BE" dirty="0" err="1"/>
              <a:t>ovariation</a:t>
            </a:r>
            <a:endParaRPr lang="en-BE" dirty="0"/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F7EA4177-42CE-019F-1C50-40B83B2A3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78654"/>
            <a:ext cx="4064399" cy="4428000"/>
          </a:xfrm>
          <a:ln>
            <a:noFill/>
          </a:ln>
        </p:spPr>
        <p:txBody>
          <a:bodyPr lIns="0" rIns="0">
            <a:normAutofit/>
          </a:bodyPr>
          <a:lstStyle/>
          <a:p>
            <a:pPr marL="0" indent="0" algn="ctr">
              <a:buNone/>
            </a:pPr>
            <a:r>
              <a:rPr lang="en-BE" sz="2200" dirty="0"/>
              <a:t>Categorical/Continuous</a:t>
            </a:r>
          </a:p>
          <a:p>
            <a:pPr marL="0" indent="0">
              <a:buNone/>
            </a:pPr>
            <a:endParaRPr lang="en-BE" sz="2000" dirty="0"/>
          </a:p>
          <a:p>
            <a:pPr marL="0" indent="0">
              <a:buNone/>
            </a:pPr>
            <a:endParaRPr lang="en-BE" sz="2000" dirty="0"/>
          </a:p>
          <a:p>
            <a:pPr marL="0" indent="0">
              <a:buNone/>
            </a:pPr>
            <a:endParaRPr lang="en-BE" sz="2000" dirty="0"/>
          </a:p>
          <a:p>
            <a:pPr marL="0" indent="0">
              <a:buNone/>
            </a:pPr>
            <a:endParaRPr lang="en-BE" sz="2000" dirty="0"/>
          </a:p>
          <a:p>
            <a:pPr marL="0" indent="0">
              <a:buNone/>
            </a:pPr>
            <a:br>
              <a:rPr lang="en-BE" sz="2000" dirty="0"/>
            </a:br>
            <a:endParaRPr lang="en-BE" sz="2000" dirty="0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0CDBA63B-31D7-01F4-C36C-36002FA187B3}"/>
              </a:ext>
            </a:extLst>
          </p:cNvPr>
          <p:cNvSpPr txBox="1">
            <a:spLocks/>
          </p:cNvSpPr>
          <p:nvPr/>
        </p:nvSpPr>
        <p:spPr>
          <a:xfrm>
            <a:off x="4072588" y="1468582"/>
            <a:ext cx="4064399" cy="4638716"/>
          </a:xfrm>
          <a:prstGeom prst="rect">
            <a:avLst/>
          </a:prstGeom>
          <a:ln>
            <a:noFill/>
          </a:ln>
        </p:spPr>
        <p:txBody>
          <a:bodyPr vert="horz" lIns="0" tIns="252000" rIns="0" bIns="144000" rtlCol="0">
            <a:normAutofit/>
          </a:bodyPr>
          <a:lstStyle>
            <a:lvl1pPr marL="323850" indent="-32385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Verdana" pitchFamily="34" charset="0"/>
              <a:buChar char="•"/>
              <a:defRPr sz="30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723900" indent="-3683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itchFamily="34" charset="0"/>
              <a:buChar char="−"/>
              <a:defRPr sz="25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2pPr>
            <a:lvl3pPr marL="982663" indent="-258763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itchFamily="34" charset="0"/>
              <a:buChar char="•"/>
              <a:defRPr sz="23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1255713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itchFamily="34" charset="0"/>
              <a:buChar char="»"/>
              <a:defRPr sz="20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4pPr>
            <a:lvl5pPr marL="1609725" indent="-2587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itchFamily="34" charset="0"/>
              <a:buNone/>
              <a:defRPr sz="17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Verdana" pitchFamily="34" charset="0"/>
              <a:buNone/>
            </a:pPr>
            <a:r>
              <a:rPr lang="en-BE" sz="2200" dirty="0">
                <a:latin typeface="+mn-lt"/>
              </a:rPr>
              <a:t>Categorical/Categorical</a:t>
            </a:r>
          </a:p>
          <a:p>
            <a:pPr marL="0" indent="0">
              <a:buFont typeface="Verdana" pitchFamily="34" charset="0"/>
              <a:buNone/>
            </a:pPr>
            <a:endParaRPr lang="en-BE" dirty="0"/>
          </a:p>
          <a:p>
            <a:pPr marL="0" indent="0">
              <a:buFont typeface="Verdana" pitchFamily="34" charset="0"/>
              <a:buNone/>
            </a:pPr>
            <a:endParaRPr lang="en-BE" dirty="0"/>
          </a:p>
          <a:p>
            <a:pPr marL="0" indent="0">
              <a:buFont typeface="Verdana" pitchFamily="34" charset="0"/>
              <a:buNone/>
            </a:pPr>
            <a:endParaRPr lang="en-BE" dirty="0"/>
          </a:p>
          <a:p>
            <a:pPr marL="0" indent="0">
              <a:buFont typeface="Verdana" pitchFamily="34" charset="0"/>
              <a:buNone/>
            </a:pPr>
            <a:endParaRPr lang="en-BE" dirty="0"/>
          </a:p>
          <a:p>
            <a:pPr marL="0" indent="0">
              <a:buFont typeface="Verdana" pitchFamily="34" charset="0"/>
              <a:buNone/>
            </a:pPr>
            <a:br>
              <a:rPr lang="en-BE" dirty="0"/>
            </a:br>
            <a:endParaRPr lang="en-BE" dirty="0"/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1D23BC35-27DD-23B6-DFE7-07DE629F0B82}"/>
              </a:ext>
            </a:extLst>
          </p:cNvPr>
          <p:cNvSpPr txBox="1">
            <a:spLocks/>
          </p:cNvSpPr>
          <p:nvPr/>
        </p:nvSpPr>
        <p:spPr>
          <a:xfrm>
            <a:off x="8136388" y="1467938"/>
            <a:ext cx="4064399" cy="4638716"/>
          </a:xfrm>
          <a:prstGeom prst="rect">
            <a:avLst/>
          </a:prstGeom>
          <a:ln>
            <a:noFill/>
          </a:ln>
        </p:spPr>
        <p:txBody>
          <a:bodyPr vert="horz" lIns="0" tIns="252000" rIns="0" bIns="144000" rtlCol="0">
            <a:normAutofit/>
          </a:bodyPr>
          <a:lstStyle>
            <a:lvl1pPr marL="323850" indent="-32385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SzPct val="90000"/>
              <a:buFont typeface="Verdana" pitchFamily="34" charset="0"/>
              <a:buChar char="•"/>
              <a:defRPr sz="30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723900" indent="-3683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itchFamily="34" charset="0"/>
              <a:buChar char="−"/>
              <a:defRPr sz="25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2pPr>
            <a:lvl3pPr marL="982663" indent="-258763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itchFamily="34" charset="0"/>
              <a:buChar char="•"/>
              <a:defRPr sz="23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1255713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Tx/>
              <a:buFont typeface="Arial" pitchFamily="34" charset="0"/>
              <a:buChar char="»"/>
              <a:defRPr sz="2000" kern="120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4pPr>
            <a:lvl5pPr marL="1609725" indent="-258763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tx1"/>
              </a:buClr>
              <a:buFont typeface="Arial" pitchFamily="34" charset="0"/>
              <a:buNone/>
              <a:defRPr sz="17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Verdana" pitchFamily="34" charset="0"/>
              <a:buNone/>
            </a:pPr>
            <a:r>
              <a:rPr lang="en-BE" sz="2200" dirty="0">
                <a:latin typeface="+mn-lt"/>
              </a:rPr>
              <a:t>Continuous/Continuous</a:t>
            </a:r>
          </a:p>
          <a:p>
            <a:pPr marL="0" indent="0">
              <a:buFont typeface="Verdana" pitchFamily="34" charset="0"/>
              <a:buNone/>
            </a:pPr>
            <a:endParaRPr lang="en-BE" dirty="0"/>
          </a:p>
          <a:p>
            <a:pPr marL="0" indent="0">
              <a:buFont typeface="Verdana" pitchFamily="34" charset="0"/>
              <a:buNone/>
            </a:pPr>
            <a:endParaRPr lang="en-BE" dirty="0"/>
          </a:p>
          <a:p>
            <a:pPr marL="0" indent="0">
              <a:buFont typeface="Verdana" pitchFamily="34" charset="0"/>
              <a:buNone/>
            </a:pPr>
            <a:endParaRPr lang="en-BE" dirty="0"/>
          </a:p>
          <a:p>
            <a:pPr marL="0" indent="0">
              <a:buFont typeface="Verdana" pitchFamily="34" charset="0"/>
              <a:buNone/>
            </a:pPr>
            <a:endParaRPr lang="en-BE" dirty="0"/>
          </a:p>
          <a:p>
            <a:pPr marL="0" indent="0">
              <a:buFont typeface="Verdana" pitchFamily="34" charset="0"/>
              <a:buNone/>
            </a:pPr>
            <a:br>
              <a:rPr lang="en-BE" dirty="0"/>
            </a:br>
            <a:endParaRPr lang="en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720E4D-44ED-C45E-D612-0EB3346838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999" y="3779990"/>
            <a:ext cx="3131304" cy="18036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B9C98E-F0A7-4E74-5989-5036511EB9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343" y="2443541"/>
            <a:ext cx="3131304" cy="18036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27C5C3-C456-123B-22C5-2906E2B065E7}"/>
              </a:ext>
            </a:extLst>
          </p:cNvPr>
          <p:cNvSpPr txBox="1"/>
          <p:nvPr/>
        </p:nvSpPr>
        <p:spPr>
          <a:xfrm>
            <a:off x="-2" y="5611838"/>
            <a:ext cx="4055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Frequency polygon</a:t>
            </a:r>
            <a:b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Grouped boxplot</a:t>
            </a:r>
            <a:endParaRPr lang="en-BE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54891D-CC8B-2DE9-EDEF-DA9FA9F02AD2}"/>
              </a:ext>
            </a:extLst>
          </p:cNvPr>
          <p:cNvSpPr txBox="1"/>
          <p:nvPr/>
        </p:nvSpPr>
        <p:spPr>
          <a:xfrm>
            <a:off x="8156543" y="5661878"/>
            <a:ext cx="4055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Scatter plot</a:t>
            </a:r>
            <a:br>
              <a:rPr lang="en-US" sz="2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2D histogram</a:t>
            </a:r>
            <a:endParaRPr lang="en-BE" sz="240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2C0374-E002-DD1A-1A24-1266B2B54E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93055" y="2990846"/>
            <a:ext cx="3131307" cy="18036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EA6D7C-44C8-66B9-A3A3-CB7044F21A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54363" y="2428885"/>
            <a:ext cx="3071744" cy="1769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2266AA-9D1F-1000-C86D-8082375338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20255" y="3816635"/>
            <a:ext cx="3071743" cy="176930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DFA888-A4A5-0845-A454-7281EB29EBD2}"/>
              </a:ext>
            </a:extLst>
          </p:cNvPr>
          <p:cNvCxnSpPr/>
          <p:nvPr/>
        </p:nvCxnSpPr>
        <p:spPr>
          <a:xfrm>
            <a:off x="4074684" y="1831910"/>
            <a:ext cx="0" cy="442800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956172-5DAF-8CF1-37AC-CC06C13AEE3A}"/>
              </a:ext>
            </a:extLst>
          </p:cNvPr>
          <p:cNvCxnSpPr/>
          <p:nvPr/>
        </p:nvCxnSpPr>
        <p:spPr>
          <a:xfrm>
            <a:off x="8112223" y="1831910"/>
            <a:ext cx="0" cy="4428000"/>
          </a:xfrm>
          <a:prstGeom prst="line">
            <a:avLst/>
          </a:prstGeom>
          <a:ln w="127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63B2993-76DE-4393-263D-DC5FB49CFAD0}"/>
              </a:ext>
            </a:extLst>
          </p:cNvPr>
          <p:cNvSpPr txBox="1"/>
          <p:nvPr/>
        </p:nvSpPr>
        <p:spPr>
          <a:xfrm>
            <a:off x="4043488" y="5661878"/>
            <a:ext cx="4055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Two-dimensional grid</a:t>
            </a:r>
            <a:endParaRPr lang="en-BE" sz="2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3612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E5742-5485-00FB-E4B4-39DEB519E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Recap: Covariance and correlation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1B8476-D35D-6FFE-5329-836C5915B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360" y="2204864"/>
            <a:ext cx="3625435" cy="20882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DA211A-7D27-F9C9-1B2B-4C84EB3E60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9776" y="2204864"/>
            <a:ext cx="3625435" cy="20882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DED3BD-6BA2-8742-5CB5-F84F3ECE7F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4193" y="2179921"/>
            <a:ext cx="3625433" cy="208823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B69589C-2A61-3FDC-B2C6-42C8986F637B}"/>
              </a:ext>
            </a:extLst>
          </p:cNvPr>
          <p:cNvSpPr/>
          <p:nvPr/>
        </p:nvSpPr>
        <p:spPr>
          <a:xfrm>
            <a:off x="335360" y="4365104"/>
            <a:ext cx="36254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>
                <a:latin typeface="GuardianTextEgyptian"/>
              </a:rPr>
              <a:t>Correlation ≈ 1</a:t>
            </a:r>
            <a:br>
              <a:rPr lang="en-GB" b="1">
                <a:latin typeface="GuardianTextEgyptian"/>
              </a:rPr>
            </a:br>
            <a:r>
              <a:rPr lang="en-GB">
                <a:latin typeface="GuardianTextEgyptian"/>
              </a:rPr>
              <a:t>Strong positive relationship</a:t>
            </a:r>
            <a:endParaRPr lang="en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D81CFA-BE94-DFE7-959C-DDCBAF71A4A5}"/>
              </a:ext>
            </a:extLst>
          </p:cNvPr>
          <p:cNvSpPr/>
          <p:nvPr/>
        </p:nvSpPr>
        <p:spPr>
          <a:xfrm>
            <a:off x="4079776" y="4365104"/>
            <a:ext cx="36254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>
                <a:latin typeface="GuardianTextEgyptian"/>
              </a:rPr>
              <a:t>Correlation ≈ 0</a:t>
            </a:r>
          </a:p>
          <a:p>
            <a:pPr algn="ctr"/>
            <a:r>
              <a:rPr lang="en-GB">
                <a:latin typeface="GuardianTextEgyptian"/>
              </a:rPr>
              <a:t>No relationship</a:t>
            </a:r>
            <a:endParaRPr lang="en-B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509711-4DBC-F410-A27A-FD22AE431DE2}"/>
              </a:ext>
            </a:extLst>
          </p:cNvPr>
          <p:cNvSpPr/>
          <p:nvPr/>
        </p:nvSpPr>
        <p:spPr>
          <a:xfrm>
            <a:off x="7824192" y="4365104"/>
            <a:ext cx="36254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>
                <a:latin typeface="GuardianTextEgyptian"/>
              </a:rPr>
              <a:t>Correlation ≈ -1</a:t>
            </a:r>
          </a:p>
          <a:p>
            <a:pPr algn="ctr"/>
            <a:r>
              <a:rPr lang="en-GB">
                <a:latin typeface="GuardianTextEgyptian"/>
              </a:rPr>
              <a:t>Strong negative relationship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06694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BA8464-E45C-4001-B712-7FC34BEA8A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1450800"/>
            <a:ext cx="12191999" cy="34503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Many, many, many different definitions of AI</a:t>
            </a:r>
          </a:p>
          <a:p>
            <a:endParaRPr lang="en-US" dirty="0"/>
          </a:p>
          <a:p>
            <a:r>
              <a:rPr lang="en-US" dirty="0"/>
              <a:t>Pretty good one:</a:t>
            </a:r>
          </a:p>
          <a:p>
            <a:endParaRPr lang="en-US" dirty="0"/>
          </a:p>
          <a:p>
            <a:r>
              <a:rPr lang="en-US" dirty="0"/>
              <a:t>‘Theory and development of technology able to perform </a:t>
            </a:r>
            <a:r>
              <a:rPr lang="en-US" b="1" dirty="0"/>
              <a:t>tasks</a:t>
            </a:r>
            <a:r>
              <a:rPr lang="en-US" dirty="0"/>
              <a:t> normally </a:t>
            </a:r>
            <a:r>
              <a:rPr lang="en-US" b="1" dirty="0"/>
              <a:t>requiring human intelligence</a:t>
            </a:r>
            <a:r>
              <a:rPr lang="en-US" dirty="0"/>
              <a:t>’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E722E0-23E5-47DC-B757-8CDB180CC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A.I.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536527-83AC-40BD-A11A-B56A9D3CF2D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164774" cy="581542"/>
          </a:xfrm>
        </p:spPr>
        <p:txBody>
          <a:bodyPr/>
          <a:lstStyle/>
          <a:p>
            <a:r>
              <a:rPr lang="en-US" dirty="0"/>
              <a:t>Discovery</a:t>
            </a:r>
          </a:p>
        </p:txBody>
      </p:sp>
      <p:pic>
        <p:nvPicPr>
          <p:cNvPr id="1028" name="Picture 4" descr="What's AI?">
            <a:extLst>
              <a:ext uri="{FF2B5EF4-FFF2-40B4-BE49-F238E27FC236}">
                <a16:creationId xmlns:a16="http://schemas.microsoft.com/office/drawing/2014/main" id="{B4094DF8-072C-404E-8725-0C5D3181F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222" y="4364074"/>
            <a:ext cx="7481777" cy="249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1823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4488E-3F71-028E-0DAA-3FAA8FBE3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Storytelling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D5D03-3AF9-785C-18CC-4C55D3A95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out Hans </a:t>
            </a:r>
            <a:r>
              <a:rPr lang="en-US" dirty="0" err="1"/>
              <a:t>Rosling</a:t>
            </a:r>
            <a:r>
              <a:rPr lang="en-US" dirty="0"/>
              <a:t>:</a:t>
            </a:r>
          </a:p>
          <a:p>
            <a:r>
              <a:rPr lang="en-BE" dirty="0"/>
              <a:t>Let my dataset change your mindset - </a:t>
            </a:r>
            <a:r>
              <a:rPr lang="en-BE" dirty="0">
                <a:hlinkClick r:id="rId3"/>
              </a:rPr>
              <a:t>link</a:t>
            </a:r>
            <a:endParaRPr lang="en-BE" dirty="0"/>
          </a:p>
          <a:p>
            <a:r>
              <a:rPr lang="en-BE" dirty="0"/>
              <a:t>T</a:t>
            </a:r>
            <a:r>
              <a:rPr lang="en-GB" dirty="0"/>
              <a:t>h</a:t>
            </a:r>
            <a:r>
              <a:rPr lang="en-BE" dirty="0"/>
              <a:t>e best stats you’ve ever seen – </a:t>
            </a:r>
            <a:r>
              <a:rPr lang="en-BE" dirty="0">
                <a:hlinkClick r:id="rId4"/>
              </a:rPr>
              <a:t>link</a:t>
            </a:r>
            <a:endParaRPr lang="en-BE" dirty="0"/>
          </a:p>
          <a:p>
            <a:r>
              <a:rPr lang="en-BE"/>
              <a:t>How not to be ignorant about the world - </a:t>
            </a:r>
            <a:r>
              <a:rPr lang="en-BE">
                <a:hlinkClick r:id="rId5"/>
              </a:rPr>
              <a:t>link</a:t>
            </a:r>
            <a:endParaRPr lang="en-BE"/>
          </a:p>
          <a:p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215111145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33778-9316-6EA1-83D7-264BE5950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Virtual Environments</a:t>
            </a:r>
            <a:endParaRPr lang="en-B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EBC15-D15B-DFA8-3FCE-F6589193E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project you do goes in its own personal virtual environment</a:t>
            </a:r>
          </a:p>
          <a:p>
            <a:r>
              <a:rPr lang="en-US" dirty="0"/>
              <a:t>Never in the main environment unless it uses no libraries</a:t>
            </a:r>
          </a:p>
          <a:p>
            <a:r>
              <a:rPr lang="en-US" dirty="0"/>
              <a:t>Git is useful but optional, virtual environments are not</a:t>
            </a:r>
          </a:p>
          <a:p>
            <a:pPr lvl="1"/>
            <a:r>
              <a:rPr lang="en-US" dirty="0"/>
              <a:t>(optional, as it is very useful)</a:t>
            </a:r>
          </a:p>
          <a:p>
            <a:endParaRPr lang="en-US" dirty="0"/>
          </a:p>
          <a:p>
            <a:r>
              <a:rPr lang="en-US" dirty="0"/>
              <a:t>You can do all notebooks for this class in one virtual environment</a:t>
            </a:r>
          </a:p>
          <a:p>
            <a:r>
              <a:rPr lang="en-US" dirty="0"/>
              <a:t>Code to create one in the comments below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260732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E4787D-5B49-4259-8B66-68CF0B031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History</a:t>
            </a:r>
            <a:r>
              <a:rPr lang="nl-BE" dirty="0"/>
              <a:t> of AI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B978DE-DAFE-4AA3-A752-24ACBD0A07D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164774" cy="581542"/>
          </a:xfrm>
        </p:spPr>
        <p:txBody>
          <a:bodyPr/>
          <a:lstStyle/>
          <a:p>
            <a:r>
              <a:rPr lang="en-US" dirty="0"/>
              <a:t>Discovery</a:t>
            </a:r>
          </a:p>
        </p:txBody>
      </p:sp>
      <p:pic>
        <p:nvPicPr>
          <p:cNvPr id="7" name="Content Placeholder 6" descr="Timeline&#10;&#10;Description automatically generated">
            <a:extLst>
              <a:ext uri="{FF2B5EF4-FFF2-40B4-BE49-F238E27FC236}">
                <a16:creationId xmlns:a16="http://schemas.microsoft.com/office/drawing/2014/main" id="{0C20D58F-AD5C-4E86-93D6-BCB51BBED73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418" y="1873925"/>
            <a:ext cx="7859713" cy="4156075"/>
          </a:xfrm>
        </p:spPr>
      </p:pic>
    </p:spTree>
    <p:extLst>
      <p:ext uri="{BB962C8B-B14F-4D97-AF65-F5344CB8AC3E}">
        <p14:creationId xmlns:p14="http://schemas.microsoft.com/office/powerpoint/2010/main" val="3904910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BA5C61-45D7-4CF5-9BCB-931D9E8E1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History</a:t>
            </a:r>
            <a:r>
              <a:rPr lang="nl-BE" dirty="0"/>
              <a:t> of AI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43D41B-2780-456A-8D24-EDCA4939362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164774" cy="581542"/>
          </a:xfrm>
        </p:spPr>
        <p:txBody>
          <a:bodyPr/>
          <a:lstStyle/>
          <a:p>
            <a:r>
              <a:rPr lang="en-US" dirty="0"/>
              <a:t>Discovery</a:t>
            </a:r>
          </a:p>
        </p:txBody>
      </p:sp>
      <p:pic>
        <p:nvPicPr>
          <p:cNvPr id="6" name="Content Placeholder 5" descr="Timeline&#10;&#10;Description automatically generated">
            <a:extLst>
              <a:ext uri="{FF2B5EF4-FFF2-40B4-BE49-F238E27FC236}">
                <a16:creationId xmlns:a16="http://schemas.microsoft.com/office/drawing/2014/main" id="{3907A5B4-C161-4255-AC52-A65358579A0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550" y="1677921"/>
            <a:ext cx="8299450" cy="442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9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CB0833-D99C-45CA-B9F4-2C5E8F483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Turing Test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765BEC-A9A8-4373-A86F-A57AE750B2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164774" cy="581542"/>
          </a:xfrm>
        </p:spPr>
        <p:txBody>
          <a:bodyPr/>
          <a:lstStyle/>
          <a:p>
            <a:r>
              <a:rPr lang="en-US" dirty="0"/>
              <a:t>Discovery</a:t>
            </a:r>
          </a:p>
        </p:txBody>
      </p:sp>
      <p:pic>
        <p:nvPicPr>
          <p:cNvPr id="5" name="Picture 4" descr="What is Turing Test? A definition from WhatIs.com">
            <a:extLst>
              <a:ext uri="{FF2B5EF4-FFF2-40B4-BE49-F238E27FC236}">
                <a16:creationId xmlns:a16="http://schemas.microsoft.com/office/drawing/2014/main" id="{23B035CC-D400-4BD8-AACF-17E03C7AC1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5" t="7911" r="8617" b="4371"/>
          <a:stretch/>
        </p:blipFill>
        <p:spPr bwMode="auto">
          <a:xfrm>
            <a:off x="1889498" y="2181095"/>
            <a:ext cx="6390168" cy="458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oek: Hoe ver reikt de invloed van Alan Turing? | Computable.nl">
            <a:extLst>
              <a:ext uri="{FF2B5EF4-FFF2-40B4-BE49-F238E27FC236}">
                <a16:creationId xmlns:a16="http://schemas.microsoft.com/office/drawing/2014/main" id="{E917C28E-A78B-4971-99CB-36ABB1AB3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752" y="0"/>
            <a:ext cx="3895248" cy="291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834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CD40BB-7F4F-4FD3-8455-AE9F01974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A.I.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6981CD-18C2-4A29-A12B-68868F2313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164774" cy="581542"/>
          </a:xfrm>
        </p:spPr>
        <p:txBody>
          <a:bodyPr/>
          <a:lstStyle/>
          <a:p>
            <a:r>
              <a:rPr lang="en-US" dirty="0"/>
              <a:t>Discovery</a:t>
            </a:r>
          </a:p>
        </p:txBody>
      </p:sp>
      <p:pic>
        <p:nvPicPr>
          <p:cNvPr id="5" name="Picture 2" descr="A BRIEF HISTORY OF A.I. - Megatech Thailand">
            <a:extLst>
              <a:ext uri="{FF2B5EF4-FFF2-40B4-BE49-F238E27FC236}">
                <a16:creationId xmlns:a16="http://schemas.microsoft.com/office/drawing/2014/main" id="{39B35637-B23A-4A89-8EC2-C50EF3561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68124"/>
            <a:ext cx="8213403" cy="442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AI正處於黃金時代，還是即將迎來寒冬？">
            <a:extLst>
              <a:ext uri="{FF2B5EF4-FFF2-40B4-BE49-F238E27FC236}">
                <a16:creationId xmlns:a16="http://schemas.microsoft.com/office/drawing/2014/main" id="{B285EF94-6BAE-4E7E-A64E-BFF33201D2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36"/>
          <a:stretch/>
        </p:blipFill>
        <p:spPr bwMode="auto">
          <a:xfrm>
            <a:off x="7824192" y="3459857"/>
            <a:ext cx="4336008" cy="211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782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5ADF40-827A-4106-A9C4-01D065839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A.I.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40952B-0137-4098-BA0E-3CA1F35D735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164774" cy="581542"/>
          </a:xfrm>
        </p:spPr>
        <p:txBody>
          <a:bodyPr/>
          <a:lstStyle/>
          <a:p>
            <a:r>
              <a:rPr lang="en-US" dirty="0"/>
              <a:t>Discovery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0E859B-C693-4579-9147-CC7F90678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38462"/>
            <a:ext cx="6112666" cy="29593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eep learning weekly piece: the differences between AI, ML, and DL | by  Ophir Samson | Towards Data Science">
            <a:extLst>
              <a:ext uri="{FF2B5EF4-FFF2-40B4-BE49-F238E27FC236}">
                <a16:creationId xmlns:a16="http://schemas.microsoft.com/office/drawing/2014/main" id="{E548EF10-10B0-47A3-80C3-F040B470E1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9" t="9193" r="3917" b="14099"/>
          <a:stretch/>
        </p:blipFill>
        <p:spPr bwMode="auto">
          <a:xfrm>
            <a:off x="6606021" y="2553514"/>
            <a:ext cx="5585979" cy="295930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131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82F095-CD3C-48AC-BEDD-1A44C548B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&gt; ML &gt; DL  versus Data Science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C7898-3C0F-467F-8404-9BAFF98068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2164774" cy="581542"/>
          </a:xfrm>
        </p:spPr>
        <p:txBody>
          <a:bodyPr/>
          <a:lstStyle/>
          <a:p>
            <a:r>
              <a:rPr lang="en-US" dirty="0"/>
              <a:t>Discovery</a:t>
            </a:r>
          </a:p>
        </p:txBody>
      </p:sp>
      <p:pic>
        <p:nvPicPr>
          <p:cNvPr id="6" name="Picture 2" descr="AI VS ML VS DL VS DS for beginners | Data Science and Machine Learning |  Kaggle">
            <a:extLst>
              <a:ext uri="{FF2B5EF4-FFF2-40B4-BE49-F238E27FC236}">
                <a16:creationId xmlns:a16="http://schemas.microsoft.com/office/drawing/2014/main" id="{69AC3D36-B97F-4B54-852A-D18AA20E09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2" t="18072" r="3983" b="1003"/>
          <a:stretch/>
        </p:blipFill>
        <p:spPr bwMode="auto">
          <a:xfrm>
            <a:off x="297712" y="1563344"/>
            <a:ext cx="11408735" cy="505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044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706</Words>
  <Application>Microsoft Office PowerPoint</Application>
  <PresentationFormat>Widescreen</PresentationFormat>
  <Paragraphs>154</Paragraphs>
  <Slides>31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Calibri Light</vt:lpstr>
      <vt:lpstr>GuardianTextEgyptian</vt:lpstr>
      <vt:lpstr>Nunito Light</vt:lpstr>
      <vt:lpstr>Poppins ExtraLight</vt:lpstr>
      <vt:lpstr>Poppins Thin</vt:lpstr>
      <vt:lpstr>Verdana</vt:lpstr>
      <vt:lpstr>Office Theme</vt:lpstr>
      <vt:lpstr>Introduction to machine learning</vt:lpstr>
      <vt:lpstr>Disclaimer</vt:lpstr>
      <vt:lpstr>Definition of A.I.</vt:lpstr>
      <vt:lpstr>History of AI</vt:lpstr>
      <vt:lpstr>History of AI</vt:lpstr>
      <vt:lpstr>Turing Test</vt:lpstr>
      <vt:lpstr>History of A.I.</vt:lpstr>
      <vt:lpstr>History of A.I.</vt:lpstr>
      <vt:lpstr>AI &gt; ML &gt; DL  versus Data Science</vt:lpstr>
      <vt:lpstr>Domain of Machine Learning</vt:lpstr>
      <vt:lpstr>Machine Learning = Data Driven, Learning</vt:lpstr>
      <vt:lpstr>Machine Learning runs on DATA…</vt:lpstr>
      <vt:lpstr>Data, It’s all about the data…</vt:lpstr>
      <vt:lpstr>ML: Supervised – Unsupervised – Reinforcement Learning</vt:lpstr>
      <vt:lpstr>ML Learning: 1. Supervised</vt:lpstr>
      <vt:lpstr>Classification versus Regression</vt:lpstr>
      <vt:lpstr>ML Learning: 2. Unsupervised</vt:lpstr>
      <vt:lpstr>Scikit-Learn: Cheat Sheet</vt:lpstr>
      <vt:lpstr>ML Learning: 3. Reinforcement</vt:lpstr>
      <vt:lpstr>Reinforcement Learning: next big thing?</vt:lpstr>
      <vt:lpstr>[End of thievery]</vt:lpstr>
      <vt:lpstr>Summary</vt:lpstr>
      <vt:lpstr>Understand the data: data science</vt:lpstr>
      <vt:lpstr>Recap: Histogram and boxplot</vt:lpstr>
      <vt:lpstr>Recap: Mean and median</vt:lpstr>
      <vt:lpstr>Recap: Exploratory data analysis</vt:lpstr>
      <vt:lpstr>Recap: Exploring variation</vt:lpstr>
      <vt:lpstr>Recap: Exploring covariation</vt:lpstr>
      <vt:lpstr>Recap: Covariance and correlation</vt:lpstr>
      <vt:lpstr>Storytelling</vt:lpstr>
      <vt:lpstr>Recap: Virtual Environments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</dc:title>
  <dc:creator>Jochen Mariën</dc:creator>
  <cp:lastModifiedBy>Jochen Mariën</cp:lastModifiedBy>
  <cp:revision>1</cp:revision>
  <dcterms:created xsi:type="dcterms:W3CDTF">2023-03-31T12:24:33Z</dcterms:created>
  <dcterms:modified xsi:type="dcterms:W3CDTF">2023-06-15T13:27:09Z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337be75-dfbb-4261-9834-ac247c7dde13_Enabled">
    <vt:lpwstr>true</vt:lpwstr>
  </property>
  <property fmtid="{D5CDD505-2E9C-101B-9397-08002B2CF9AE}" pid="3" name="MSIP_Label_c337be75-dfbb-4261-9834-ac247c7dde13_SetDate">
    <vt:lpwstr>2023-03-31T12:24:42Z</vt:lpwstr>
  </property>
  <property fmtid="{D5CDD505-2E9C-101B-9397-08002B2CF9AE}" pid="4" name="MSIP_Label_c337be75-dfbb-4261-9834-ac247c7dde13_Method">
    <vt:lpwstr>Standard</vt:lpwstr>
  </property>
  <property fmtid="{D5CDD505-2E9C-101B-9397-08002B2CF9AE}" pid="5" name="MSIP_Label_c337be75-dfbb-4261-9834-ac247c7dde13_Name">
    <vt:lpwstr>Algemeen</vt:lpwstr>
  </property>
  <property fmtid="{D5CDD505-2E9C-101B-9397-08002B2CF9AE}" pid="6" name="MSIP_Label_c337be75-dfbb-4261-9834-ac247c7dde13_SiteId">
    <vt:lpwstr>77d33cc5-c9b4-4766-95c7-ed5b515e1cce</vt:lpwstr>
  </property>
  <property fmtid="{D5CDD505-2E9C-101B-9397-08002B2CF9AE}" pid="7" name="MSIP_Label_c337be75-dfbb-4261-9834-ac247c7dde13_ActionId">
    <vt:lpwstr>ebed1cc2-fa97-4d0b-8b5f-a93d1cca39f5</vt:lpwstr>
  </property>
  <property fmtid="{D5CDD505-2E9C-101B-9397-08002B2CF9AE}" pid="8" name="MSIP_Label_c337be75-dfbb-4261-9834-ac247c7dde13_ContentBits">
    <vt:lpwstr>0</vt:lpwstr>
  </property>
</Properties>
</file>